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381" r:id="rId3"/>
    <p:sldId id="382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83" r:id="rId15"/>
    <p:sldId id="395" r:id="rId16"/>
    <p:sldId id="396" r:id="rId17"/>
    <p:sldId id="397" r:id="rId18"/>
    <p:sldId id="398" r:id="rId19"/>
    <p:sldId id="399" r:id="rId20"/>
    <p:sldId id="401" r:id="rId21"/>
    <p:sldId id="408" r:id="rId22"/>
    <p:sldId id="384" r:id="rId23"/>
    <p:sldId id="402" r:id="rId24"/>
    <p:sldId id="403" r:id="rId25"/>
    <p:sldId id="406" r:id="rId26"/>
    <p:sldId id="407" r:id="rId27"/>
    <p:sldId id="2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4FF08-C6FC-483C-B40F-E00163712E77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262A455-AD01-4AB8-9600-9D3D4CB5FBFA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Alfred P </a:t>
          </a:r>
        </a:p>
        <a:p>
          <a:r>
            <a:rPr lang="fr-FR" sz="3600" dirty="0">
              <a:solidFill>
                <a:schemeClr val="tx1"/>
              </a:solidFill>
            </a:rPr>
            <a:t>74 ans</a:t>
          </a:r>
        </a:p>
      </dgm:t>
    </dgm:pt>
    <dgm:pt modelId="{276712AE-D7F5-4DFA-B22E-96E8498D7E42}" type="parTrans" cxnId="{12BBC5EA-54DA-4D0B-BEBB-8226C8AE8A23}">
      <dgm:prSet/>
      <dgm:spPr/>
      <dgm:t>
        <a:bodyPr/>
        <a:lstStyle/>
        <a:p>
          <a:endParaRPr lang="fr-FR" sz="1400"/>
        </a:p>
      </dgm:t>
    </dgm:pt>
    <dgm:pt modelId="{D47B49B1-CCA6-41BD-92E4-5CBE3D34BA05}" type="sibTrans" cxnId="{12BBC5EA-54DA-4D0B-BEBB-8226C8AE8A23}">
      <dgm:prSet/>
      <dgm:spPr/>
      <dgm:t>
        <a:bodyPr/>
        <a:lstStyle/>
        <a:p>
          <a:endParaRPr lang="fr-FR" sz="1400"/>
        </a:p>
      </dgm:t>
    </dgm:pt>
    <dgm:pt modelId="{50EA2723-0688-4583-BE9D-26E29988D67E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Monique R</a:t>
          </a:r>
        </a:p>
        <a:p>
          <a:r>
            <a:rPr lang="fr-FR" sz="3600" dirty="0">
              <a:solidFill>
                <a:schemeClr val="tx1"/>
              </a:solidFill>
            </a:rPr>
            <a:t>70 ans</a:t>
          </a:r>
        </a:p>
      </dgm:t>
    </dgm:pt>
    <dgm:pt modelId="{80C70EA2-239D-4DE6-BADA-895E61774459}" type="parTrans" cxnId="{12B28826-7162-4AF8-A3F3-65337322724C}">
      <dgm:prSet/>
      <dgm:spPr/>
      <dgm:t>
        <a:bodyPr/>
        <a:lstStyle/>
        <a:p>
          <a:endParaRPr lang="fr-FR" sz="1400"/>
        </a:p>
      </dgm:t>
    </dgm:pt>
    <dgm:pt modelId="{67F7C17A-AE6C-4851-9E68-B62453361A5F}" type="sibTrans" cxnId="{12B28826-7162-4AF8-A3F3-65337322724C}">
      <dgm:prSet/>
      <dgm:spPr/>
      <dgm:t>
        <a:bodyPr/>
        <a:lstStyle/>
        <a:p>
          <a:endParaRPr lang="fr-FR" sz="1400"/>
        </a:p>
      </dgm:t>
    </dgm:pt>
    <dgm:pt modelId="{42897856-D039-46E8-B496-3933DC12834F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Chantal R</a:t>
          </a:r>
        </a:p>
        <a:p>
          <a:r>
            <a:rPr lang="fr-FR" sz="3600" dirty="0">
              <a:solidFill>
                <a:schemeClr val="tx1"/>
              </a:solidFill>
            </a:rPr>
            <a:t>63 ans</a:t>
          </a:r>
        </a:p>
      </dgm:t>
    </dgm:pt>
    <dgm:pt modelId="{90E36BB1-D11E-4E4A-87EA-DCA2BB11B32E}" type="parTrans" cxnId="{E2AFE4EB-7DC0-4A7E-9E64-DBA2076B67A5}">
      <dgm:prSet/>
      <dgm:spPr/>
      <dgm:t>
        <a:bodyPr/>
        <a:lstStyle/>
        <a:p>
          <a:endParaRPr lang="fr-FR" sz="1400"/>
        </a:p>
      </dgm:t>
    </dgm:pt>
    <dgm:pt modelId="{E4680462-96DA-4A86-9D58-B9E5F7E21758}" type="sibTrans" cxnId="{E2AFE4EB-7DC0-4A7E-9E64-DBA2076B67A5}">
      <dgm:prSet/>
      <dgm:spPr/>
      <dgm:t>
        <a:bodyPr/>
        <a:lstStyle/>
        <a:p>
          <a:endParaRPr lang="fr-FR" sz="1400"/>
        </a:p>
      </dgm:t>
    </dgm:pt>
    <dgm:pt modelId="{7E3AE42C-7C03-414C-808C-4D13E69353D1}" type="pres">
      <dgm:prSet presAssocID="{6524FF08-C6FC-483C-B40F-E00163712E77}" presName="diagram" presStyleCnt="0">
        <dgm:presLayoutVars>
          <dgm:dir/>
          <dgm:resizeHandles val="exact"/>
        </dgm:presLayoutVars>
      </dgm:prSet>
      <dgm:spPr/>
    </dgm:pt>
    <dgm:pt modelId="{F1B8E48B-9F44-4A34-9827-697154AD9C9E}" type="pres">
      <dgm:prSet presAssocID="{B262A455-AD01-4AB8-9600-9D3D4CB5FBFA}" presName="node" presStyleLbl="node1" presStyleIdx="0" presStyleCnt="3">
        <dgm:presLayoutVars>
          <dgm:bulletEnabled val="1"/>
        </dgm:presLayoutVars>
      </dgm:prSet>
      <dgm:spPr/>
    </dgm:pt>
    <dgm:pt modelId="{B4FA8F7F-B492-4C52-96AB-6856AA2F0EA5}" type="pres">
      <dgm:prSet presAssocID="{D47B49B1-CCA6-41BD-92E4-5CBE3D34BA05}" presName="sibTrans" presStyleCnt="0"/>
      <dgm:spPr/>
    </dgm:pt>
    <dgm:pt modelId="{58FF21DC-520B-4A32-ABC6-55D0B931D63B}" type="pres">
      <dgm:prSet presAssocID="{50EA2723-0688-4583-BE9D-26E29988D67E}" presName="node" presStyleLbl="node1" presStyleIdx="1" presStyleCnt="3">
        <dgm:presLayoutVars>
          <dgm:bulletEnabled val="1"/>
        </dgm:presLayoutVars>
      </dgm:prSet>
      <dgm:spPr/>
    </dgm:pt>
    <dgm:pt modelId="{8C90710F-6707-48D1-8C80-8E981F6BD576}" type="pres">
      <dgm:prSet presAssocID="{67F7C17A-AE6C-4851-9E68-B62453361A5F}" presName="sibTrans" presStyleCnt="0"/>
      <dgm:spPr/>
    </dgm:pt>
    <dgm:pt modelId="{0DE1757E-5C67-4F1F-9BBE-CD2DB6BC6457}" type="pres">
      <dgm:prSet presAssocID="{42897856-D039-46E8-B496-3933DC128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8DD07101-324C-4FC0-B5D2-B3CCB2F1A891}" type="presOf" srcId="{B262A455-AD01-4AB8-9600-9D3D4CB5FBFA}" destId="{F1B8E48B-9F44-4A34-9827-697154AD9C9E}" srcOrd="0" destOrd="0" presId="urn:microsoft.com/office/officeart/2005/8/layout/default"/>
    <dgm:cxn modelId="{12B28826-7162-4AF8-A3F3-65337322724C}" srcId="{6524FF08-C6FC-483C-B40F-E00163712E77}" destId="{50EA2723-0688-4583-BE9D-26E29988D67E}" srcOrd="1" destOrd="0" parTransId="{80C70EA2-239D-4DE6-BADA-895E61774459}" sibTransId="{67F7C17A-AE6C-4851-9E68-B62453361A5F}"/>
    <dgm:cxn modelId="{C35B6976-4A09-4A66-BB7E-D36F862348C4}" type="presOf" srcId="{6524FF08-C6FC-483C-B40F-E00163712E77}" destId="{7E3AE42C-7C03-414C-808C-4D13E69353D1}" srcOrd="0" destOrd="0" presId="urn:microsoft.com/office/officeart/2005/8/layout/default"/>
    <dgm:cxn modelId="{AC5DFA93-3966-4760-AC24-51D9A48EF4EE}" type="presOf" srcId="{42897856-D039-46E8-B496-3933DC12834F}" destId="{0DE1757E-5C67-4F1F-9BBE-CD2DB6BC6457}" srcOrd="0" destOrd="0" presId="urn:microsoft.com/office/officeart/2005/8/layout/default"/>
    <dgm:cxn modelId="{B39B80A6-04D8-403C-856B-C3338FB7B8EE}" type="presOf" srcId="{50EA2723-0688-4583-BE9D-26E29988D67E}" destId="{58FF21DC-520B-4A32-ABC6-55D0B931D63B}" srcOrd="0" destOrd="0" presId="urn:microsoft.com/office/officeart/2005/8/layout/default"/>
    <dgm:cxn modelId="{12BBC5EA-54DA-4D0B-BEBB-8226C8AE8A23}" srcId="{6524FF08-C6FC-483C-B40F-E00163712E77}" destId="{B262A455-AD01-4AB8-9600-9D3D4CB5FBFA}" srcOrd="0" destOrd="0" parTransId="{276712AE-D7F5-4DFA-B22E-96E8498D7E42}" sibTransId="{D47B49B1-CCA6-41BD-92E4-5CBE3D34BA05}"/>
    <dgm:cxn modelId="{E2AFE4EB-7DC0-4A7E-9E64-DBA2076B67A5}" srcId="{6524FF08-C6FC-483C-B40F-E00163712E77}" destId="{42897856-D039-46E8-B496-3933DC12834F}" srcOrd="2" destOrd="0" parTransId="{90E36BB1-D11E-4E4A-87EA-DCA2BB11B32E}" sibTransId="{E4680462-96DA-4A86-9D58-B9E5F7E21758}"/>
    <dgm:cxn modelId="{9127B7AF-B442-4463-AF0F-5099080E9838}" type="presParOf" srcId="{7E3AE42C-7C03-414C-808C-4D13E69353D1}" destId="{F1B8E48B-9F44-4A34-9827-697154AD9C9E}" srcOrd="0" destOrd="0" presId="urn:microsoft.com/office/officeart/2005/8/layout/default"/>
    <dgm:cxn modelId="{BFB8E2A7-9CF7-48A2-B3C0-6095CA08C6C9}" type="presParOf" srcId="{7E3AE42C-7C03-414C-808C-4D13E69353D1}" destId="{B4FA8F7F-B492-4C52-96AB-6856AA2F0EA5}" srcOrd="1" destOrd="0" presId="urn:microsoft.com/office/officeart/2005/8/layout/default"/>
    <dgm:cxn modelId="{20B59957-51BC-4AA4-8627-3A28179D65CA}" type="presParOf" srcId="{7E3AE42C-7C03-414C-808C-4D13E69353D1}" destId="{58FF21DC-520B-4A32-ABC6-55D0B931D63B}" srcOrd="2" destOrd="0" presId="urn:microsoft.com/office/officeart/2005/8/layout/default"/>
    <dgm:cxn modelId="{A682EC6A-CBDC-4DAC-8963-65E7F1732B23}" type="presParOf" srcId="{7E3AE42C-7C03-414C-808C-4D13E69353D1}" destId="{8C90710F-6707-48D1-8C80-8E981F6BD576}" srcOrd="3" destOrd="0" presId="urn:microsoft.com/office/officeart/2005/8/layout/default"/>
    <dgm:cxn modelId="{66B69B7D-01EB-4854-A39F-BFBE84FA10FD}" type="presParOf" srcId="{7E3AE42C-7C03-414C-808C-4D13E69353D1}" destId="{0DE1757E-5C67-4F1F-9BBE-CD2DB6BC64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24FF08-C6FC-483C-B40F-E00163712E77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262A455-AD01-4AB8-9600-9D3D4CB5FBFA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Alfred P </a:t>
          </a:r>
        </a:p>
        <a:p>
          <a:r>
            <a:rPr lang="fr-FR" sz="3600" dirty="0">
              <a:solidFill>
                <a:schemeClr val="tx1"/>
              </a:solidFill>
            </a:rPr>
            <a:t>74 ans</a:t>
          </a:r>
        </a:p>
      </dgm:t>
    </dgm:pt>
    <dgm:pt modelId="{276712AE-D7F5-4DFA-B22E-96E8498D7E42}" type="parTrans" cxnId="{12BBC5EA-54DA-4D0B-BEBB-8226C8AE8A23}">
      <dgm:prSet/>
      <dgm:spPr/>
      <dgm:t>
        <a:bodyPr/>
        <a:lstStyle/>
        <a:p>
          <a:endParaRPr lang="fr-FR" sz="1400"/>
        </a:p>
      </dgm:t>
    </dgm:pt>
    <dgm:pt modelId="{D47B49B1-CCA6-41BD-92E4-5CBE3D34BA05}" type="sibTrans" cxnId="{12BBC5EA-54DA-4D0B-BEBB-8226C8AE8A23}">
      <dgm:prSet/>
      <dgm:spPr/>
      <dgm:t>
        <a:bodyPr/>
        <a:lstStyle/>
        <a:p>
          <a:endParaRPr lang="fr-FR" sz="1400"/>
        </a:p>
      </dgm:t>
    </dgm:pt>
    <dgm:pt modelId="{50EA2723-0688-4583-BE9D-26E29988D67E}">
      <dgm:prSet phldrT="[Texte]" custT="1"/>
      <dgm:spPr>
        <a:solidFill>
          <a:srgbClr val="FFC000"/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fr-FR" sz="4400" dirty="0">
              <a:solidFill>
                <a:schemeClr val="tx1"/>
              </a:solidFill>
            </a:rPr>
            <a:t>Monique R</a:t>
          </a:r>
        </a:p>
        <a:p>
          <a:r>
            <a:rPr lang="fr-FR" sz="3600" dirty="0">
              <a:solidFill>
                <a:schemeClr val="tx1"/>
              </a:solidFill>
            </a:rPr>
            <a:t>70 ans</a:t>
          </a:r>
        </a:p>
      </dgm:t>
    </dgm:pt>
    <dgm:pt modelId="{80C70EA2-239D-4DE6-BADA-895E61774459}" type="parTrans" cxnId="{12B28826-7162-4AF8-A3F3-65337322724C}">
      <dgm:prSet/>
      <dgm:spPr/>
      <dgm:t>
        <a:bodyPr/>
        <a:lstStyle/>
        <a:p>
          <a:endParaRPr lang="fr-FR" sz="1400"/>
        </a:p>
      </dgm:t>
    </dgm:pt>
    <dgm:pt modelId="{67F7C17A-AE6C-4851-9E68-B62453361A5F}" type="sibTrans" cxnId="{12B28826-7162-4AF8-A3F3-65337322724C}">
      <dgm:prSet/>
      <dgm:spPr/>
      <dgm:t>
        <a:bodyPr/>
        <a:lstStyle/>
        <a:p>
          <a:endParaRPr lang="fr-FR" sz="1400"/>
        </a:p>
      </dgm:t>
    </dgm:pt>
    <dgm:pt modelId="{42897856-D039-46E8-B496-3933DC12834F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Chantal R</a:t>
          </a:r>
        </a:p>
        <a:p>
          <a:r>
            <a:rPr lang="fr-FR" sz="3600" dirty="0">
              <a:solidFill>
                <a:schemeClr val="tx1"/>
              </a:solidFill>
            </a:rPr>
            <a:t>63 ans</a:t>
          </a:r>
        </a:p>
      </dgm:t>
    </dgm:pt>
    <dgm:pt modelId="{90E36BB1-D11E-4E4A-87EA-DCA2BB11B32E}" type="parTrans" cxnId="{E2AFE4EB-7DC0-4A7E-9E64-DBA2076B67A5}">
      <dgm:prSet/>
      <dgm:spPr/>
      <dgm:t>
        <a:bodyPr/>
        <a:lstStyle/>
        <a:p>
          <a:endParaRPr lang="fr-FR" sz="1400"/>
        </a:p>
      </dgm:t>
    </dgm:pt>
    <dgm:pt modelId="{E4680462-96DA-4A86-9D58-B9E5F7E21758}" type="sibTrans" cxnId="{E2AFE4EB-7DC0-4A7E-9E64-DBA2076B67A5}">
      <dgm:prSet/>
      <dgm:spPr/>
      <dgm:t>
        <a:bodyPr/>
        <a:lstStyle/>
        <a:p>
          <a:endParaRPr lang="fr-FR" sz="1400"/>
        </a:p>
      </dgm:t>
    </dgm:pt>
    <dgm:pt modelId="{7E3AE42C-7C03-414C-808C-4D13E69353D1}" type="pres">
      <dgm:prSet presAssocID="{6524FF08-C6FC-483C-B40F-E00163712E77}" presName="diagram" presStyleCnt="0">
        <dgm:presLayoutVars>
          <dgm:dir/>
          <dgm:resizeHandles val="exact"/>
        </dgm:presLayoutVars>
      </dgm:prSet>
      <dgm:spPr/>
    </dgm:pt>
    <dgm:pt modelId="{F1B8E48B-9F44-4A34-9827-697154AD9C9E}" type="pres">
      <dgm:prSet presAssocID="{B262A455-AD01-4AB8-9600-9D3D4CB5FBFA}" presName="node" presStyleLbl="node1" presStyleIdx="0" presStyleCnt="3">
        <dgm:presLayoutVars>
          <dgm:bulletEnabled val="1"/>
        </dgm:presLayoutVars>
      </dgm:prSet>
      <dgm:spPr/>
    </dgm:pt>
    <dgm:pt modelId="{B4FA8F7F-B492-4C52-96AB-6856AA2F0EA5}" type="pres">
      <dgm:prSet presAssocID="{D47B49B1-CCA6-41BD-92E4-5CBE3D34BA05}" presName="sibTrans" presStyleCnt="0"/>
      <dgm:spPr/>
    </dgm:pt>
    <dgm:pt modelId="{58FF21DC-520B-4A32-ABC6-55D0B931D63B}" type="pres">
      <dgm:prSet presAssocID="{50EA2723-0688-4583-BE9D-26E29988D67E}" presName="node" presStyleLbl="node1" presStyleIdx="1" presStyleCnt="3">
        <dgm:presLayoutVars>
          <dgm:bulletEnabled val="1"/>
        </dgm:presLayoutVars>
      </dgm:prSet>
      <dgm:spPr/>
    </dgm:pt>
    <dgm:pt modelId="{8C90710F-6707-48D1-8C80-8E981F6BD576}" type="pres">
      <dgm:prSet presAssocID="{67F7C17A-AE6C-4851-9E68-B62453361A5F}" presName="sibTrans" presStyleCnt="0"/>
      <dgm:spPr/>
    </dgm:pt>
    <dgm:pt modelId="{0DE1757E-5C67-4F1F-9BBE-CD2DB6BC6457}" type="pres">
      <dgm:prSet presAssocID="{42897856-D039-46E8-B496-3933DC128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8DD07101-324C-4FC0-B5D2-B3CCB2F1A891}" type="presOf" srcId="{B262A455-AD01-4AB8-9600-9D3D4CB5FBFA}" destId="{F1B8E48B-9F44-4A34-9827-697154AD9C9E}" srcOrd="0" destOrd="0" presId="urn:microsoft.com/office/officeart/2005/8/layout/default"/>
    <dgm:cxn modelId="{12B28826-7162-4AF8-A3F3-65337322724C}" srcId="{6524FF08-C6FC-483C-B40F-E00163712E77}" destId="{50EA2723-0688-4583-BE9D-26E29988D67E}" srcOrd="1" destOrd="0" parTransId="{80C70EA2-239D-4DE6-BADA-895E61774459}" sibTransId="{67F7C17A-AE6C-4851-9E68-B62453361A5F}"/>
    <dgm:cxn modelId="{C35B6976-4A09-4A66-BB7E-D36F862348C4}" type="presOf" srcId="{6524FF08-C6FC-483C-B40F-E00163712E77}" destId="{7E3AE42C-7C03-414C-808C-4D13E69353D1}" srcOrd="0" destOrd="0" presId="urn:microsoft.com/office/officeart/2005/8/layout/default"/>
    <dgm:cxn modelId="{AC5DFA93-3966-4760-AC24-51D9A48EF4EE}" type="presOf" srcId="{42897856-D039-46E8-B496-3933DC12834F}" destId="{0DE1757E-5C67-4F1F-9BBE-CD2DB6BC6457}" srcOrd="0" destOrd="0" presId="urn:microsoft.com/office/officeart/2005/8/layout/default"/>
    <dgm:cxn modelId="{B39B80A6-04D8-403C-856B-C3338FB7B8EE}" type="presOf" srcId="{50EA2723-0688-4583-BE9D-26E29988D67E}" destId="{58FF21DC-520B-4A32-ABC6-55D0B931D63B}" srcOrd="0" destOrd="0" presId="urn:microsoft.com/office/officeart/2005/8/layout/default"/>
    <dgm:cxn modelId="{12BBC5EA-54DA-4D0B-BEBB-8226C8AE8A23}" srcId="{6524FF08-C6FC-483C-B40F-E00163712E77}" destId="{B262A455-AD01-4AB8-9600-9D3D4CB5FBFA}" srcOrd="0" destOrd="0" parTransId="{276712AE-D7F5-4DFA-B22E-96E8498D7E42}" sibTransId="{D47B49B1-CCA6-41BD-92E4-5CBE3D34BA05}"/>
    <dgm:cxn modelId="{E2AFE4EB-7DC0-4A7E-9E64-DBA2076B67A5}" srcId="{6524FF08-C6FC-483C-B40F-E00163712E77}" destId="{42897856-D039-46E8-B496-3933DC12834F}" srcOrd="2" destOrd="0" parTransId="{90E36BB1-D11E-4E4A-87EA-DCA2BB11B32E}" sibTransId="{E4680462-96DA-4A86-9D58-B9E5F7E21758}"/>
    <dgm:cxn modelId="{9127B7AF-B442-4463-AF0F-5099080E9838}" type="presParOf" srcId="{7E3AE42C-7C03-414C-808C-4D13E69353D1}" destId="{F1B8E48B-9F44-4A34-9827-697154AD9C9E}" srcOrd="0" destOrd="0" presId="urn:microsoft.com/office/officeart/2005/8/layout/default"/>
    <dgm:cxn modelId="{BFB8E2A7-9CF7-48A2-B3C0-6095CA08C6C9}" type="presParOf" srcId="{7E3AE42C-7C03-414C-808C-4D13E69353D1}" destId="{B4FA8F7F-B492-4C52-96AB-6856AA2F0EA5}" srcOrd="1" destOrd="0" presId="urn:microsoft.com/office/officeart/2005/8/layout/default"/>
    <dgm:cxn modelId="{20B59957-51BC-4AA4-8627-3A28179D65CA}" type="presParOf" srcId="{7E3AE42C-7C03-414C-808C-4D13E69353D1}" destId="{58FF21DC-520B-4A32-ABC6-55D0B931D63B}" srcOrd="2" destOrd="0" presId="urn:microsoft.com/office/officeart/2005/8/layout/default"/>
    <dgm:cxn modelId="{A682EC6A-CBDC-4DAC-8963-65E7F1732B23}" type="presParOf" srcId="{7E3AE42C-7C03-414C-808C-4D13E69353D1}" destId="{8C90710F-6707-48D1-8C80-8E981F6BD576}" srcOrd="3" destOrd="0" presId="urn:microsoft.com/office/officeart/2005/8/layout/default"/>
    <dgm:cxn modelId="{66B69B7D-01EB-4854-A39F-BFBE84FA10FD}" type="presParOf" srcId="{7E3AE42C-7C03-414C-808C-4D13E69353D1}" destId="{0DE1757E-5C67-4F1F-9BBE-CD2DB6BC64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D421B2-24CB-4593-9CE2-8128155102EB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A747941-974E-4B5C-A71D-E8EFB1A4CA3D}">
      <dgm:prSet phldrT="[Texte]"/>
      <dgm:spPr/>
      <dgm:t>
        <a:bodyPr/>
        <a:lstStyle/>
        <a:p>
          <a:r>
            <a:rPr lang="fr-FR" dirty="0"/>
            <a:t>Terrain</a:t>
          </a:r>
        </a:p>
      </dgm:t>
    </dgm:pt>
    <dgm:pt modelId="{FDF2C83F-434C-448A-A272-889B2AAA2ACE}" type="parTrans" cxnId="{0DFA5A9A-9264-4D29-91D4-AAA27AE1A498}">
      <dgm:prSet/>
      <dgm:spPr/>
      <dgm:t>
        <a:bodyPr/>
        <a:lstStyle/>
        <a:p>
          <a:endParaRPr lang="fr-FR"/>
        </a:p>
      </dgm:t>
    </dgm:pt>
    <dgm:pt modelId="{ACF1AA20-70EC-43AB-BCD1-7C36DC8736F9}" type="sibTrans" cxnId="{0DFA5A9A-9264-4D29-91D4-AAA27AE1A498}">
      <dgm:prSet/>
      <dgm:spPr/>
      <dgm:t>
        <a:bodyPr/>
        <a:lstStyle/>
        <a:p>
          <a:endParaRPr lang="fr-FR"/>
        </a:p>
      </dgm:t>
    </dgm:pt>
    <dgm:pt modelId="{572BD924-6EDC-4538-98DA-630BC4A005B5}">
      <dgm:prSet phldrT="[Texte]"/>
      <dgm:spPr/>
      <dgm:t>
        <a:bodyPr/>
        <a:lstStyle/>
        <a:p>
          <a:r>
            <a:rPr lang="fr-FR" dirty="0"/>
            <a:t>Diabète Januvia post </a:t>
          </a:r>
          <a:r>
            <a:rPr lang="fr-FR" dirty="0" err="1"/>
            <a:t>mediator</a:t>
          </a:r>
          <a:endParaRPr lang="fr-FR" dirty="0"/>
        </a:p>
      </dgm:t>
    </dgm:pt>
    <dgm:pt modelId="{5D6980A5-900C-414F-A332-652F07595ED4}" type="parTrans" cxnId="{59BA4CE9-7523-4654-A461-2294C4B6C78E}">
      <dgm:prSet/>
      <dgm:spPr/>
      <dgm:t>
        <a:bodyPr/>
        <a:lstStyle/>
        <a:p>
          <a:endParaRPr lang="fr-FR"/>
        </a:p>
      </dgm:t>
    </dgm:pt>
    <dgm:pt modelId="{7666A7B3-2164-4CD3-9A11-6FC591AA1B0E}" type="sibTrans" cxnId="{59BA4CE9-7523-4654-A461-2294C4B6C78E}">
      <dgm:prSet/>
      <dgm:spPr/>
      <dgm:t>
        <a:bodyPr/>
        <a:lstStyle/>
        <a:p>
          <a:endParaRPr lang="fr-FR"/>
        </a:p>
      </dgm:t>
    </dgm:pt>
    <dgm:pt modelId="{7F7D2480-7B2B-4EA7-878D-A1B7E8E53038}">
      <dgm:prSet phldrT="[Texte]"/>
      <dgm:spPr/>
      <dgm:t>
        <a:bodyPr/>
        <a:lstStyle/>
        <a:p>
          <a:r>
            <a:rPr lang="fr-FR" dirty="0"/>
            <a:t>Non migraineuse </a:t>
          </a:r>
        </a:p>
      </dgm:t>
    </dgm:pt>
    <dgm:pt modelId="{EF0CBD3F-EC08-4BB1-8AD4-56C33A7AB0F2}" type="parTrans" cxnId="{16152858-721B-4C57-8304-1322C0C9B139}">
      <dgm:prSet/>
      <dgm:spPr/>
      <dgm:t>
        <a:bodyPr/>
        <a:lstStyle/>
        <a:p>
          <a:endParaRPr lang="fr-FR"/>
        </a:p>
      </dgm:t>
    </dgm:pt>
    <dgm:pt modelId="{058CAD1E-75E1-47AB-9C8B-2E2DAECF73EC}" type="sibTrans" cxnId="{16152858-721B-4C57-8304-1322C0C9B139}">
      <dgm:prSet/>
      <dgm:spPr/>
      <dgm:t>
        <a:bodyPr/>
        <a:lstStyle/>
        <a:p>
          <a:endParaRPr lang="fr-FR"/>
        </a:p>
      </dgm:t>
    </dgm:pt>
    <dgm:pt modelId="{7E62B125-53DA-4790-B86D-346A53085B61}" type="pres">
      <dgm:prSet presAssocID="{F1D421B2-24CB-4593-9CE2-8128155102EB}" presName="Name0" presStyleCnt="0">
        <dgm:presLayoutVars>
          <dgm:dir/>
          <dgm:animLvl val="lvl"/>
          <dgm:resizeHandles val="exact"/>
        </dgm:presLayoutVars>
      </dgm:prSet>
      <dgm:spPr/>
    </dgm:pt>
    <dgm:pt modelId="{8D4956CD-A1A5-40CC-BB76-7C3BF8BDD021}" type="pres">
      <dgm:prSet presAssocID="{FA747941-974E-4B5C-A71D-E8EFB1A4CA3D}" presName="composite" presStyleCnt="0"/>
      <dgm:spPr/>
    </dgm:pt>
    <dgm:pt modelId="{33A3BF1F-86AF-4D5D-8A2C-6A67B5BAA1A1}" type="pres">
      <dgm:prSet presAssocID="{FA747941-974E-4B5C-A71D-E8EFB1A4CA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749C84F2-D1C7-47B9-85BD-0000053DD841}" type="pres">
      <dgm:prSet presAssocID="{FA747941-974E-4B5C-A71D-E8EFB1A4CA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DB4EA5E-36F9-4F00-BF05-3F6E6DA51191}" type="presOf" srcId="{FA747941-974E-4B5C-A71D-E8EFB1A4CA3D}" destId="{33A3BF1F-86AF-4D5D-8A2C-6A67B5BAA1A1}" srcOrd="0" destOrd="0" presId="urn:microsoft.com/office/officeart/2005/8/layout/hList1"/>
    <dgm:cxn modelId="{1C4F696A-41A3-4EA7-952C-43005D6E8BF6}" type="presOf" srcId="{F1D421B2-24CB-4593-9CE2-8128155102EB}" destId="{7E62B125-53DA-4790-B86D-346A53085B61}" srcOrd="0" destOrd="0" presId="urn:microsoft.com/office/officeart/2005/8/layout/hList1"/>
    <dgm:cxn modelId="{16152858-721B-4C57-8304-1322C0C9B139}" srcId="{FA747941-974E-4B5C-A71D-E8EFB1A4CA3D}" destId="{7F7D2480-7B2B-4EA7-878D-A1B7E8E53038}" srcOrd="1" destOrd="0" parTransId="{EF0CBD3F-EC08-4BB1-8AD4-56C33A7AB0F2}" sibTransId="{058CAD1E-75E1-47AB-9C8B-2E2DAECF73EC}"/>
    <dgm:cxn modelId="{FAD87C7F-CF1F-4C82-B703-AAD14069EE52}" type="presOf" srcId="{7F7D2480-7B2B-4EA7-878D-A1B7E8E53038}" destId="{749C84F2-D1C7-47B9-85BD-0000053DD841}" srcOrd="0" destOrd="1" presId="urn:microsoft.com/office/officeart/2005/8/layout/hList1"/>
    <dgm:cxn modelId="{0DFA5A9A-9264-4D29-91D4-AAA27AE1A498}" srcId="{F1D421B2-24CB-4593-9CE2-8128155102EB}" destId="{FA747941-974E-4B5C-A71D-E8EFB1A4CA3D}" srcOrd="0" destOrd="0" parTransId="{FDF2C83F-434C-448A-A272-889B2AAA2ACE}" sibTransId="{ACF1AA20-70EC-43AB-BCD1-7C36DC8736F9}"/>
    <dgm:cxn modelId="{FD793EDB-98CC-4FC8-9312-F0FF7036AF8F}" type="presOf" srcId="{572BD924-6EDC-4538-98DA-630BC4A005B5}" destId="{749C84F2-D1C7-47B9-85BD-0000053DD841}" srcOrd="0" destOrd="0" presId="urn:microsoft.com/office/officeart/2005/8/layout/hList1"/>
    <dgm:cxn modelId="{59BA4CE9-7523-4654-A461-2294C4B6C78E}" srcId="{FA747941-974E-4B5C-A71D-E8EFB1A4CA3D}" destId="{572BD924-6EDC-4538-98DA-630BC4A005B5}" srcOrd="0" destOrd="0" parTransId="{5D6980A5-900C-414F-A332-652F07595ED4}" sibTransId="{7666A7B3-2164-4CD3-9A11-6FC591AA1B0E}"/>
    <dgm:cxn modelId="{0E4B57BF-A949-41E3-AD25-7699D9FCBE72}" type="presParOf" srcId="{7E62B125-53DA-4790-B86D-346A53085B61}" destId="{8D4956CD-A1A5-40CC-BB76-7C3BF8BDD021}" srcOrd="0" destOrd="0" presId="urn:microsoft.com/office/officeart/2005/8/layout/hList1"/>
    <dgm:cxn modelId="{5A66F750-1D47-4816-96BA-5ECB29AF9676}" type="presParOf" srcId="{8D4956CD-A1A5-40CC-BB76-7C3BF8BDD021}" destId="{33A3BF1F-86AF-4D5D-8A2C-6A67B5BAA1A1}" srcOrd="0" destOrd="0" presId="urn:microsoft.com/office/officeart/2005/8/layout/hList1"/>
    <dgm:cxn modelId="{18441B5A-3CCF-451F-B43E-677A47F2697A}" type="presParOf" srcId="{8D4956CD-A1A5-40CC-BB76-7C3BF8BDD021}" destId="{749C84F2-D1C7-47B9-85BD-0000053DD8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391C27-60B6-4472-B5D0-1035C6DA283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7FA133C-B660-44D7-9838-9EA816944494}">
      <dgm:prSet phldrT="[Texte]"/>
      <dgm:spPr/>
      <dgm:t>
        <a:bodyPr/>
        <a:lstStyle/>
        <a:p>
          <a:r>
            <a:rPr lang="fr-FR" dirty="0"/>
            <a:t>Céphalées intenses, torsion temporale</a:t>
          </a:r>
        </a:p>
      </dgm:t>
    </dgm:pt>
    <dgm:pt modelId="{8973C5FA-A027-45A2-9699-76B66F3DD1C1}" type="parTrans" cxnId="{30E8C46E-2F6F-499B-8F4E-6B9FEAE8781A}">
      <dgm:prSet/>
      <dgm:spPr/>
      <dgm:t>
        <a:bodyPr/>
        <a:lstStyle/>
        <a:p>
          <a:endParaRPr lang="fr-FR"/>
        </a:p>
      </dgm:t>
    </dgm:pt>
    <dgm:pt modelId="{02588C22-6E38-43C1-9A09-82E160851F87}" type="sibTrans" cxnId="{30E8C46E-2F6F-499B-8F4E-6B9FEAE8781A}">
      <dgm:prSet/>
      <dgm:spPr/>
      <dgm:t>
        <a:bodyPr/>
        <a:lstStyle/>
        <a:p>
          <a:endParaRPr lang="fr-FR"/>
        </a:p>
      </dgm:t>
    </dgm:pt>
    <dgm:pt modelId="{F44B08F1-1246-444D-91E5-ACDA80B48C70}">
      <dgm:prSet phldrT="[Texte]"/>
      <dgm:spPr/>
      <dgm:t>
        <a:bodyPr/>
        <a:lstStyle/>
        <a:p>
          <a:r>
            <a:rPr lang="fr-FR" dirty="0"/>
            <a:t>- 4-5 </a:t>
          </a:r>
          <a:r>
            <a:rPr lang="fr-FR" dirty="0" err="1"/>
            <a:t>kgs</a:t>
          </a:r>
          <a:endParaRPr lang="fr-FR" dirty="0"/>
        </a:p>
      </dgm:t>
    </dgm:pt>
    <dgm:pt modelId="{7DEACBF6-7C19-4128-A5CD-0E60232B07C8}" type="parTrans" cxnId="{15642FAD-AF58-451C-96DF-76D8C1EE634A}">
      <dgm:prSet/>
      <dgm:spPr/>
      <dgm:t>
        <a:bodyPr/>
        <a:lstStyle/>
        <a:p>
          <a:endParaRPr lang="fr-FR"/>
        </a:p>
      </dgm:t>
    </dgm:pt>
    <dgm:pt modelId="{573BDB8C-74D6-49D6-A327-F6E473B8D502}" type="sibTrans" cxnId="{15642FAD-AF58-451C-96DF-76D8C1EE634A}">
      <dgm:prSet/>
      <dgm:spPr/>
      <dgm:t>
        <a:bodyPr/>
        <a:lstStyle/>
        <a:p>
          <a:endParaRPr lang="fr-FR"/>
        </a:p>
      </dgm:t>
    </dgm:pt>
    <dgm:pt modelId="{50D5C98E-B5E8-40F2-A531-2985A6BC301B}">
      <dgm:prSet phldrT="[Texte]"/>
      <dgm:spPr/>
      <dgm:t>
        <a:bodyPr/>
        <a:lstStyle/>
        <a:p>
          <a:r>
            <a:rPr lang="fr-FR" dirty="0"/>
            <a:t>Claudication mâchoires discrète</a:t>
          </a:r>
        </a:p>
      </dgm:t>
    </dgm:pt>
    <dgm:pt modelId="{55E701A7-2F68-43CE-B4D3-8C62B187438C}" type="parTrans" cxnId="{CB4B9E64-9CA4-4EFB-ACC0-A813DB266065}">
      <dgm:prSet/>
      <dgm:spPr/>
      <dgm:t>
        <a:bodyPr/>
        <a:lstStyle/>
        <a:p>
          <a:endParaRPr lang="fr-FR"/>
        </a:p>
      </dgm:t>
    </dgm:pt>
    <dgm:pt modelId="{0B7B7981-D684-480D-B557-CE1EC8242365}" type="sibTrans" cxnId="{CB4B9E64-9CA4-4EFB-ACC0-A813DB266065}">
      <dgm:prSet/>
      <dgm:spPr/>
      <dgm:t>
        <a:bodyPr/>
        <a:lstStyle/>
        <a:p>
          <a:endParaRPr lang="fr-FR"/>
        </a:p>
      </dgm:t>
    </dgm:pt>
    <dgm:pt modelId="{C6849D8B-C7BB-4073-91CD-45B13473ECC1}">
      <dgm:prSet phldrT="[Texte]"/>
      <dgm:spPr/>
      <dgm:t>
        <a:bodyPr/>
        <a:lstStyle/>
        <a:p>
          <a:r>
            <a:rPr lang="fr-FR" dirty="0"/>
            <a:t>Hyperesthésie Scalp/pb coiffage</a:t>
          </a:r>
        </a:p>
      </dgm:t>
    </dgm:pt>
    <dgm:pt modelId="{498C5F3D-D0C4-469E-8661-23CCC364DCD7}" type="parTrans" cxnId="{069970E5-3B28-4A01-A39F-5A74BC1BA4F9}">
      <dgm:prSet/>
      <dgm:spPr/>
      <dgm:t>
        <a:bodyPr/>
        <a:lstStyle/>
        <a:p>
          <a:endParaRPr lang="fr-FR"/>
        </a:p>
      </dgm:t>
    </dgm:pt>
    <dgm:pt modelId="{C86B40F7-5AE5-44ED-9AA4-872195D81398}" type="sibTrans" cxnId="{069970E5-3B28-4A01-A39F-5A74BC1BA4F9}">
      <dgm:prSet/>
      <dgm:spPr/>
      <dgm:t>
        <a:bodyPr/>
        <a:lstStyle/>
        <a:p>
          <a:endParaRPr lang="fr-FR"/>
        </a:p>
      </dgm:t>
    </dgm:pt>
    <dgm:pt modelId="{C9E9FFB0-28C0-4B36-88B5-EC1347769AB9}">
      <dgm:prSet phldrT="[Texte]"/>
      <dgm:spPr/>
      <dgm:t>
        <a:bodyPr/>
        <a:lstStyle/>
        <a:p>
          <a:r>
            <a:rPr lang="fr-FR" dirty="0"/>
            <a:t>Artères temporales non perçues</a:t>
          </a:r>
        </a:p>
      </dgm:t>
    </dgm:pt>
    <dgm:pt modelId="{699BD657-EE50-4251-AA12-1C0F81DDFC6C}" type="parTrans" cxnId="{2FD0405C-AB19-4F43-8027-8C1A5673CF81}">
      <dgm:prSet/>
      <dgm:spPr/>
      <dgm:t>
        <a:bodyPr/>
        <a:lstStyle/>
        <a:p>
          <a:endParaRPr lang="fr-FR"/>
        </a:p>
      </dgm:t>
    </dgm:pt>
    <dgm:pt modelId="{4B58337A-2298-4C0E-BFE5-F1DEA41A9ADC}" type="sibTrans" cxnId="{2FD0405C-AB19-4F43-8027-8C1A5673CF81}">
      <dgm:prSet/>
      <dgm:spPr/>
      <dgm:t>
        <a:bodyPr/>
        <a:lstStyle/>
        <a:p>
          <a:endParaRPr lang="fr-FR"/>
        </a:p>
      </dgm:t>
    </dgm:pt>
    <dgm:pt modelId="{01660E33-85CA-47CC-A85A-6C6E8EE9EA62}">
      <dgm:prSet phldrT="[Texte]"/>
      <dgm:spPr/>
      <dgm:t>
        <a:bodyPr/>
        <a:lstStyle/>
        <a:p>
          <a:r>
            <a:rPr lang="fr-FR" dirty="0"/>
            <a:t>Tb visuels flash lumineux et 1 épisode BAV</a:t>
          </a:r>
        </a:p>
      </dgm:t>
    </dgm:pt>
    <dgm:pt modelId="{3DF3529B-6B83-4918-BA27-17AA127F1304}" type="parTrans" cxnId="{5139C273-B969-451A-8147-BB1C46490ADE}">
      <dgm:prSet/>
      <dgm:spPr/>
      <dgm:t>
        <a:bodyPr/>
        <a:lstStyle/>
        <a:p>
          <a:endParaRPr lang="fr-FR"/>
        </a:p>
      </dgm:t>
    </dgm:pt>
    <dgm:pt modelId="{B6CCF629-092D-434F-A994-0BD93B68EDA8}" type="sibTrans" cxnId="{5139C273-B969-451A-8147-BB1C46490ADE}">
      <dgm:prSet/>
      <dgm:spPr/>
      <dgm:t>
        <a:bodyPr/>
        <a:lstStyle/>
        <a:p>
          <a:endParaRPr lang="fr-FR"/>
        </a:p>
      </dgm:t>
    </dgm:pt>
    <dgm:pt modelId="{FCC59870-5C7E-4A1F-9530-0BFB6B1B20C8}">
      <dgm:prSet phldrT="[Texte]"/>
      <dgm:spPr/>
      <dgm:t>
        <a:bodyPr/>
        <a:lstStyle/>
        <a:p>
          <a:r>
            <a:rPr lang="fr-FR" dirty="0"/>
            <a:t>MT: essai </a:t>
          </a:r>
          <a:r>
            <a:rPr lang="fr-FR" dirty="0" err="1"/>
            <a:t>Tegretol</a:t>
          </a:r>
          <a:r>
            <a:rPr lang="fr-FR" dirty="0"/>
            <a:t>, Laroxyl</a:t>
          </a:r>
        </a:p>
      </dgm:t>
    </dgm:pt>
    <dgm:pt modelId="{B7519F39-0351-4AF3-8072-87DCF16DD7EF}" type="parTrans" cxnId="{ECCA9655-D07E-4B51-B1BC-9679C4D18C94}">
      <dgm:prSet/>
      <dgm:spPr/>
      <dgm:t>
        <a:bodyPr/>
        <a:lstStyle/>
        <a:p>
          <a:endParaRPr lang="fr-FR"/>
        </a:p>
      </dgm:t>
    </dgm:pt>
    <dgm:pt modelId="{6FFD7BF3-B0BF-488D-AEF1-E4EF800170F7}" type="sibTrans" cxnId="{ECCA9655-D07E-4B51-B1BC-9679C4D18C94}">
      <dgm:prSet/>
      <dgm:spPr/>
      <dgm:t>
        <a:bodyPr/>
        <a:lstStyle/>
        <a:p>
          <a:endParaRPr lang="fr-FR"/>
        </a:p>
      </dgm:t>
    </dgm:pt>
    <dgm:pt modelId="{92FEC4C5-425D-431F-8CDF-1BC5A5DE4DC8}" type="pres">
      <dgm:prSet presAssocID="{00391C27-60B6-4472-B5D0-1035C6DA283D}" presName="diagram" presStyleCnt="0">
        <dgm:presLayoutVars>
          <dgm:dir/>
          <dgm:resizeHandles val="exact"/>
        </dgm:presLayoutVars>
      </dgm:prSet>
      <dgm:spPr/>
    </dgm:pt>
    <dgm:pt modelId="{358FA2C1-50E9-4C89-B3E6-381D937939C6}" type="pres">
      <dgm:prSet presAssocID="{57FA133C-B660-44D7-9838-9EA816944494}" presName="node" presStyleLbl="node1" presStyleIdx="0" presStyleCnt="7">
        <dgm:presLayoutVars>
          <dgm:bulletEnabled val="1"/>
        </dgm:presLayoutVars>
      </dgm:prSet>
      <dgm:spPr/>
    </dgm:pt>
    <dgm:pt modelId="{42209CED-D3AC-469B-A56E-2976D999BB20}" type="pres">
      <dgm:prSet presAssocID="{02588C22-6E38-43C1-9A09-82E160851F87}" presName="sibTrans" presStyleCnt="0"/>
      <dgm:spPr/>
    </dgm:pt>
    <dgm:pt modelId="{09838247-717F-40F6-B1ED-D0C4DFC800A0}" type="pres">
      <dgm:prSet presAssocID="{F44B08F1-1246-444D-91E5-ACDA80B48C70}" presName="node" presStyleLbl="node1" presStyleIdx="1" presStyleCnt="7">
        <dgm:presLayoutVars>
          <dgm:bulletEnabled val="1"/>
        </dgm:presLayoutVars>
      </dgm:prSet>
      <dgm:spPr/>
    </dgm:pt>
    <dgm:pt modelId="{9E53320E-F02A-4270-AEF0-8B4FF8834992}" type="pres">
      <dgm:prSet presAssocID="{573BDB8C-74D6-49D6-A327-F6E473B8D502}" presName="sibTrans" presStyleCnt="0"/>
      <dgm:spPr/>
    </dgm:pt>
    <dgm:pt modelId="{76043372-2810-4B7E-83AB-0B70A2E4C537}" type="pres">
      <dgm:prSet presAssocID="{50D5C98E-B5E8-40F2-A531-2985A6BC301B}" presName="node" presStyleLbl="node1" presStyleIdx="2" presStyleCnt="7">
        <dgm:presLayoutVars>
          <dgm:bulletEnabled val="1"/>
        </dgm:presLayoutVars>
      </dgm:prSet>
      <dgm:spPr/>
    </dgm:pt>
    <dgm:pt modelId="{A336B6BE-9680-44C9-AF64-EC1E1B990F07}" type="pres">
      <dgm:prSet presAssocID="{0B7B7981-D684-480D-B557-CE1EC8242365}" presName="sibTrans" presStyleCnt="0"/>
      <dgm:spPr/>
    </dgm:pt>
    <dgm:pt modelId="{149A03C8-5882-4B6C-9BC0-6DEF3F474C5A}" type="pres">
      <dgm:prSet presAssocID="{C6849D8B-C7BB-4073-91CD-45B13473ECC1}" presName="node" presStyleLbl="node1" presStyleIdx="3" presStyleCnt="7">
        <dgm:presLayoutVars>
          <dgm:bulletEnabled val="1"/>
        </dgm:presLayoutVars>
      </dgm:prSet>
      <dgm:spPr/>
    </dgm:pt>
    <dgm:pt modelId="{8C6172A4-B0FF-4C34-8E50-C063EA1F9DC5}" type="pres">
      <dgm:prSet presAssocID="{C86B40F7-5AE5-44ED-9AA4-872195D81398}" presName="sibTrans" presStyleCnt="0"/>
      <dgm:spPr/>
    </dgm:pt>
    <dgm:pt modelId="{D7F70228-420B-4038-A553-0E25306DD538}" type="pres">
      <dgm:prSet presAssocID="{01660E33-85CA-47CC-A85A-6C6E8EE9EA62}" presName="node" presStyleLbl="node1" presStyleIdx="4" presStyleCnt="7">
        <dgm:presLayoutVars>
          <dgm:bulletEnabled val="1"/>
        </dgm:presLayoutVars>
      </dgm:prSet>
      <dgm:spPr/>
    </dgm:pt>
    <dgm:pt modelId="{42F008A7-D1A7-4D20-BF4A-7CBB756BCE45}" type="pres">
      <dgm:prSet presAssocID="{B6CCF629-092D-434F-A994-0BD93B68EDA8}" presName="sibTrans" presStyleCnt="0"/>
      <dgm:spPr/>
    </dgm:pt>
    <dgm:pt modelId="{5CD96733-EEDA-44A3-B47A-38627F2D8CE9}" type="pres">
      <dgm:prSet presAssocID="{FCC59870-5C7E-4A1F-9530-0BFB6B1B20C8}" presName="node" presStyleLbl="node1" presStyleIdx="5" presStyleCnt="7">
        <dgm:presLayoutVars>
          <dgm:bulletEnabled val="1"/>
        </dgm:presLayoutVars>
      </dgm:prSet>
      <dgm:spPr/>
    </dgm:pt>
    <dgm:pt modelId="{DF116D89-6665-43F9-B771-8E095E363D53}" type="pres">
      <dgm:prSet presAssocID="{6FFD7BF3-B0BF-488D-AEF1-E4EF800170F7}" presName="sibTrans" presStyleCnt="0"/>
      <dgm:spPr/>
    </dgm:pt>
    <dgm:pt modelId="{AFD639B0-78E3-4CAF-918D-C98B0284BFC8}" type="pres">
      <dgm:prSet presAssocID="{C9E9FFB0-28C0-4B36-88B5-EC1347769AB9}" presName="node" presStyleLbl="node1" presStyleIdx="6" presStyleCnt="7">
        <dgm:presLayoutVars>
          <dgm:bulletEnabled val="1"/>
        </dgm:presLayoutVars>
      </dgm:prSet>
      <dgm:spPr/>
    </dgm:pt>
  </dgm:ptLst>
  <dgm:cxnLst>
    <dgm:cxn modelId="{848A023B-FBDA-4ECA-9352-09B67FF9D788}" type="presOf" srcId="{C9E9FFB0-28C0-4B36-88B5-EC1347769AB9}" destId="{AFD639B0-78E3-4CAF-918D-C98B0284BFC8}" srcOrd="0" destOrd="0" presId="urn:microsoft.com/office/officeart/2005/8/layout/default"/>
    <dgm:cxn modelId="{2FD0405C-AB19-4F43-8027-8C1A5673CF81}" srcId="{00391C27-60B6-4472-B5D0-1035C6DA283D}" destId="{C9E9FFB0-28C0-4B36-88B5-EC1347769AB9}" srcOrd="6" destOrd="0" parTransId="{699BD657-EE50-4251-AA12-1C0F81DDFC6C}" sibTransId="{4B58337A-2298-4C0E-BFE5-F1DEA41A9ADC}"/>
    <dgm:cxn modelId="{8AA60C60-2097-4F0E-BB0A-32C113925332}" type="presOf" srcId="{C6849D8B-C7BB-4073-91CD-45B13473ECC1}" destId="{149A03C8-5882-4B6C-9BC0-6DEF3F474C5A}" srcOrd="0" destOrd="0" presId="urn:microsoft.com/office/officeart/2005/8/layout/default"/>
    <dgm:cxn modelId="{CB4B9E64-9CA4-4EFB-ACC0-A813DB266065}" srcId="{00391C27-60B6-4472-B5D0-1035C6DA283D}" destId="{50D5C98E-B5E8-40F2-A531-2985A6BC301B}" srcOrd="2" destOrd="0" parTransId="{55E701A7-2F68-43CE-B4D3-8C62B187438C}" sibTransId="{0B7B7981-D684-480D-B557-CE1EC8242365}"/>
    <dgm:cxn modelId="{707F4946-4649-40FB-9082-D6DA88259231}" type="presOf" srcId="{FCC59870-5C7E-4A1F-9530-0BFB6B1B20C8}" destId="{5CD96733-EEDA-44A3-B47A-38627F2D8CE9}" srcOrd="0" destOrd="0" presId="urn:microsoft.com/office/officeart/2005/8/layout/default"/>
    <dgm:cxn modelId="{30E8C46E-2F6F-499B-8F4E-6B9FEAE8781A}" srcId="{00391C27-60B6-4472-B5D0-1035C6DA283D}" destId="{57FA133C-B660-44D7-9838-9EA816944494}" srcOrd="0" destOrd="0" parTransId="{8973C5FA-A027-45A2-9699-76B66F3DD1C1}" sibTransId="{02588C22-6E38-43C1-9A09-82E160851F87}"/>
    <dgm:cxn modelId="{5139C273-B969-451A-8147-BB1C46490ADE}" srcId="{00391C27-60B6-4472-B5D0-1035C6DA283D}" destId="{01660E33-85CA-47CC-A85A-6C6E8EE9EA62}" srcOrd="4" destOrd="0" parTransId="{3DF3529B-6B83-4918-BA27-17AA127F1304}" sibTransId="{B6CCF629-092D-434F-A994-0BD93B68EDA8}"/>
    <dgm:cxn modelId="{F7111755-755A-4DE0-B1FA-4B09C3654294}" type="presOf" srcId="{57FA133C-B660-44D7-9838-9EA816944494}" destId="{358FA2C1-50E9-4C89-B3E6-381D937939C6}" srcOrd="0" destOrd="0" presId="urn:microsoft.com/office/officeart/2005/8/layout/default"/>
    <dgm:cxn modelId="{ECCA9655-D07E-4B51-B1BC-9679C4D18C94}" srcId="{00391C27-60B6-4472-B5D0-1035C6DA283D}" destId="{FCC59870-5C7E-4A1F-9530-0BFB6B1B20C8}" srcOrd="5" destOrd="0" parTransId="{B7519F39-0351-4AF3-8072-87DCF16DD7EF}" sibTransId="{6FFD7BF3-B0BF-488D-AEF1-E4EF800170F7}"/>
    <dgm:cxn modelId="{93159E91-04D7-49E3-A6AA-6EC86CBEC30E}" type="presOf" srcId="{01660E33-85CA-47CC-A85A-6C6E8EE9EA62}" destId="{D7F70228-420B-4038-A553-0E25306DD538}" srcOrd="0" destOrd="0" presId="urn:microsoft.com/office/officeart/2005/8/layout/default"/>
    <dgm:cxn modelId="{276281A4-9994-4226-8163-074F0909056F}" type="presOf" srcId="{F44B08F1-1246-444D-91E5-ACDA80B48C70}" destId="{09838247-717F-40F6-B1ED-D0C4DFC800A0}" srcOrd="0" destOrd="0" presId="urn:microsoft.com/office/officeart/2005/8/layout/default"/>
    <dgm:cxn modelId="{F4921BA6-A893-48F6-B0F8-E192536A8967}" type="presOf" srcId="{50D5C98E-B5E8-40F2-A531-2985A6BC301B}" destId="{76043372-2810-4B7E-83AB-0B70A2E4C537}" srcOrd="0" destOrd="0" presId="urn:microsoft.com/office/officeart/2005/8/layout/default"/>
    <dgm:cxn modelId="{0C3D91A6-F677-4F23-B1EA-B788047569B1}" type="presOf" srcId="{00391C27-60B6-4472-B5D0-1035C6DA283D}" destId="{92FEC4C5-425D-431F-8CDF-1BC5A5DE4DC8}" srcOrd="0" destOrd="0" presId="urn:microsoft.com/office/officeart/2005/8/layout/default"/>
    <dgm:cxn modelId="{15642FAD-AF58-451C-96DF-76D8C1EE634A}" srcId="{00391C27-60B6-4472-B5D0-1035C6DA283D}" destId="{F44B08F1-1246-444D-91E5-ACDA80B48C70}" srcOrd="1" destOrd="0" parTransId="{7DEACBF6-7C19-4128-A5CD-0E60232B07C8}" sibTransId="{573BDB8C-74D6-49D6-A327-F6E473B8D502}"/>
    <dgm:cxn modelId="{069970E5-3B28-4A01-A39F-5A74BC1BA4F9}" srcId="{00391C27-60B6-4472-B5D0-1035C6DA283D}" destId="{C6849D8B-C7BB-4073-91CD-45B13473ECC1}" srcOrd="3" destOrd="0" parTransId="{498C5F3D-D0C4-469E-8661-23CCC364DCD7}" sibTransId="{C86B40F7-5AE5-44ED-9AA4-872195D81398}"/>
    <dgm:cxn modelId="{F60BA7D7-CC22-4F57-91AE-221B7816B49A}" type="presParOf" srcId="{92FEC4C5-425D-431F-8CDF-1BC5A5DE4DC8}" destId="{358FA2C1-50E9-4C89-B3E6-381D937939C6}" srcOrd="0" destOrd="0" presId="urn:microsoft.com/office/officeart/2005/8/layout/default"/>
    <dgm:cxn modelId="{1C858FBD-CC2D-478C-BBEB-0BD33B2A7853}" type="presParOf" srcId="{92FEC4C5-425D-431F-8CDF-1BC5A5DE4DC8}" destId="{42209CED-D3AC-469B-A56E-2976D999BB20}" srcOrd="1" destOrd="0" presId="urn:microsoft.com/office/officeart/2005/8/layout/default"/>
    <dgm:cxn modelId="{A1B4E9F7-2808-49CA-B35E-151AB4DAE639}" type="presParOf" srcId="{92FEC4C5-425D-431F-8CDF-1BC5A5DE4DC8}" destId="{09838247-717F-40F6-B1ED-D0C4DFC800A0}" srcOrd="2" destOrd="0" presId="urn:microsoft.com/office/officeart/2005/8/layout/default"/>
    <dgm:cxn modelId="{046D400A-3FAF-4C8D-9FA9-EB67A5BACD1C}" type="presParOf" srcId="{92FEC4C5-425D-431F-8CDF-1BC5A5DE4DC8}" destId="{9E53320E-F02A-4270-AEF0-8B4FF8834992}" srcOrd="3" destOrd="0" presId="urn:microsoft.com/office/officeart/2005/8/layout/default"/>
    <dgm:cxn modelId="{DD5E3E09-B553-4A84-9888-55B91705708C}" type="presParOf" srcId="{92FEC4C5-425D-431F-8CDF-1BC5A5DE4DC8}" destId="{76043372-2810-4B7E-83AB-0B70A2E4C537}" srcOrd="4" destOrd="0" presId="urn:microsoft.com/office/officeart/2005/8/layout/default"/>
    <dgm:cxn modelId="{EE28A2AB-0544-4CCD-BDB7-1B8051DE44E4}" type="presParOf" srcId="{92FEC4C5-425D-431F-8CDF-1BC5A5DE4DC8}" destId="{A336B6BE-9680-44C9-AF64-EC1E1B990F07}" srcOrd="5" destOrd="0" presId="urn:microsoft.com/office/officeart/2005/8/layout/default"/>
    <dgm:cxn modelId="{191D9EE3-47F3-47BD-912C-DA0D302B951E}" type="presParOf" srcId="{92FEC4C5-425D-431F-8CDF-1BC5A5DE4DC8}" destId="{149A03C8-5882-4B6C-9BC0-6DEF3F474C5A}" srcOrd="6" destOrd="0" presId="urn:microsoft.com/office/officeart/2005/8/layout/default"/>
    <dgm:cxn modelId="{AFAAE42A-E62D-4334-B1D9-0742AFBEA8BE}" type="presParOf" srcId="{92FEC4C5-425D-431F-8CDF-1BC5A5DE4DC8}" destId="{8C6172A4-B0FF-4C34-8E50-C063EA1F9DC5}" srcOrd="7" destOrd="0" presId="urn:microsoft.com/office/officeart/2005/8/layout/default"/>
    <dgm:cxn modelId="{AE76BB94-4D48-4EDC-9129-F304D30E6525}" type="presParOf" srcId="{92FEC4C5-425D-431F-8CDF-1BC5A5DE4DC8}" destId="{D7F70228-420B-4038-A553-0E25306DD538}" srcOrd="8" destOrd="0" presId="urn:microsoft.com/office/officeart/2005/8/layout/default"/>
    <dgm:cxn modelId="{1FDF1608-63A0-4FA0-8773-2FD21DAE25B3}" type="presParOf" srcId="{92FEC4C5-425D-431F-8CDF-1BC5A5DE4DC8}" destId="{42F008A7-D1A7-4D20-BF4A-7CBB756BCE45}" srcOrd="9" destOrd="0" presId="urn:microsoft.com/office/officeart/2005/8/layout/default"/>
    <dgm:cxn modelId="{110D60E8-E9BA-4899-9F28-62052CEC8C88}" type="presParOf" srcId="{92FEC4C5-425D-431F-8CDF-1BC5A5DE4DC8}" destId="{5CD96733-EEDA-44A3-B47A-38627F2D8CE9}" srcOrd="10" destOrd="0" presId="urn:microsoft.com/office/officeart/2005/8/layout/default"/>
    <dgm:cxn modelId="{FFEE5BE3-E0A7-4142-9CD9-F52ABAFA34C3}" type="presParOf" srcId="{92FEC4C5-425D-431F-8CDF-1BC5A5DE4DC8}" destId="{DF116D89-6665-43F9-B771-8E095E363D53}" srcOrd="11" destOrd="0" presId="urn:microsoft.com/office/officeart/2005/8/layout/default"/>
    <dgm:cxn modelId="{FA11ECB2-7C51-4AB6-B56E-4EAAD6A64E41}" type="presParOf" srcId="{92FEC4C5-425D-431F-8CDF-1BC5A5DE4DC8}" destId="{AFD639B0-78E3-4CAF-918D-C98B0284BFC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A67432-09FB-44B4-90F0-B2BB48E99D93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979FF91-B6F6-4567-80EC-6907308ABFCF}">
      <dgm:prSet phldrT="[Texte]"/>
      <dgm:spPr/>
      <dgm:t>
        <a:bodyPr/>
        <a:lstStyle/>
        <a:p>
          <a:r>
            <a:rPr lang="fr-FR" dirty="0"/>
            <a:t>Revue à J+1 avec bio</a:t>
          </a:r>
        </a:p>
      </dgm:t>
    </dgm:pt>
    <dgm:pt modelId="{B32AFAF2-BD04-4197-89A5-E2AB1CD5B1EA}" type="parTrans" cxnId="{5037BF32-168C-4AB9-A359-38E2C3E22752}">
      <dgm:prSet/>
      <dgm:spPr/>
      <dgm:t>
        <a:bodyPr/>
        <a:lstStyle/>
        <a:p>
          <a:endParaRPr lang="fr-FR"/>
        </a:p>
      </dgm:t>
    </dgm:pt>
    <dgm:pt modelId="{ADB3BDB8-D912-45C4-B225-BB817F0D4566}" type="sibTrans" cxnId="{5037BF32-168C-4AB9-A359-38E2C3E22752}">
      <dgm:prSet/>
      <dgm:spPr/>
      <dgm:t>
        <a:bodyPr/>
        <a:lstStyle/>
        <a:p>
          <a:endParaRPr lang="fr-FR"/>
        </a:p>
      </dgm:t>
    </dgm:pt>
    <dgm:pt modelId="{8CFFAAA6-5668-4334-A826-E1B57DD775F5}">
      <dgm:prSet phldrT="[Texte]"/>
      <dgm:spPr/>
      <dgm:t>
        <a:bodyPr/>
        <a:lstStyle/>
        <a:p>
          <a:r>
            <a:rPr lang="fr-FR" dirty="0"/>
            <a:t>VS 120, CRP157</a:t>
          </a:r>
        </a:p>
      </dgm:t>
    </dgm:pt>
    <dgm:pt modelId="{949A144C-4E7C-4C28-8915-7AF8B0F51A2A}" type="parTrans" cxnId="{C945EC74-16BA-4BD9-B15D-6C4DC5744922}">
      <dgm:prSet/>
      <dgm:spPr/>
      <dgm:t>
        <a:bodyPr/>
        <a:lstStyle/>
        <a:p>
          <a:endParaRPr lang="fr-FR"/>
        </a:p>
      </dgm:t>
    </dgm:pt>
    <dgm:pt modelId="{DBC0DC11-54F8-48A3-8C0B-43E0808A8570}" type="sibTrans" cxnId="{C945EC74-16BA-4BD9-B15D-6C4DC5744922}">
      <dgm:prSet/>
      <dgm:spPr/>
      <dgm:t>
        <a:bodyPr/>
        <a:lstStyle/>
        <a:p>
          <a:endParaRPr lang="fr-FR"/>
        </a:p>
      </dgm:t>
    </dgm:pt>
    <dgm:pt modelId="{761664A7-1E58-4F4A-8F23-91D4A01BCF92}">
      <dgm:prSet phldrT="[Texte]"/>
      <dgm:spPr/>
      <dgm:t>
        <a:bodyPr/>
        <a:lstStyle/>
        <a:p>
          <a:r>
            <a:rPr lang="fr-FR" dirty="0"/>
            <a:t>Mise sous CTC</a:t>
          </a:r>
        </a:p>
      </dgm:t>
    </dgm:pt>
    <dgm:pt modelId="{00E44768-D622-4419-9F89-9F1D52BB9041}" type="parTrans" cxnId="{5A38AD7B-2DC9-4AB8-A92C-945723E03B1D}">
      <dgm:prSet/>
      <dgm:spPr/>
      <dgm:t>
        <a:bodyPr/>
        <a:lstStyle/>
        <a:p>
          <a:endParaRPr lang="fr-FR"/>
        </a:p>
      </dgm:t>
    </dgm:pt>
    <dgm:pt modelId="{DF26F992-E50A-44AC-907D-34A44DBD332C}" type="sibTrans" cxnId="{5A38AD7B-2DC9-4AB8-A92C-945723E03B1D}">
      <dgm:prSet/>
      <dgm:spPr/>
      <dgm:t>
        <a:bodyPr/>
        <a:lstStyle/>
        <a:p>
          <a:endParaRPr lang="fr-FR"/>
        </a:p>
      </dgm:t>
    </dgm:pt>
    <dgm:pt modelId="{96BBCB07-1B97-410E-B58B-B9B36B2BCB20}">
      <dgm:prSet phldrT="[Texte]"/>
      <dgm:spPr/>
      <dgm:t>
        <a:bodyPr/>
        <a:lstStyle/>
        <a:p>
          <a:r>
            <a:rPr lang="fr-FR" dirty="0"/>
            <a:t>1mg/kg car a eu tb visuels</a:t>
          </a:r>
        </a:p>
      </dgm:t>
    </dgm:pt>
    <dgm:pt modelId="{49C9C0B5-DF13-48B6-B0A4-356C84AF607E}" type="parTrans" cxnId="{01CE4100-69BC-4A1A-A5A1-D46017FD2329}">
      <dgm:prSet/>
      <dgm:spPr/>
      <dgm:t>
        <a:bodyPr/>
        <a:lstStyle/>
        <a:p>
          <a:endParaRPr lang="fr-FR"/>
        </a:p>
      </dgm:t>
    </dgm:pt>
    <dgm:pt modelId="{3FDBA5F0-816D-495E-ACF2-845F0855E461}" type="sibTrans" cxnId="{01CE4100-69BC-4A1A-A5A1-D46017FD2329}">
      <dgm:prSet/>
      <dgm:spPr/>
      <dgm:t>
        <a:bodyPr/>
        <a:lstStyle/>
        <a:p>
          <a:endParaRPr lang="fr-FR"/>
        </a:p>
      </dgm:t>
    </dgm:pt>
    <dgm:pt modelId="{8934AEFC-3F49-4CCD-99BB-82A027C5F9B7}">
      <dgm:prSet phldrT="[Texte]" phldr="1"/>
      <dgm:spPr/>
      <dgm:t>
        <a:bodyPr/>
        <a:lstStyle/>
        <a:p>
          <a:endParaRPr lang="fr-FR"/>
        </a:p>
      </dgm:t>
    </dgm:pt>
    <dgm:pt modelId="{2B297DD9-77D3-4831-9D5B-3F1AC2839663}" type="parTrans" cxnId="{D0F6E15B-776A-4EA0-9DAA-1CB360378AB7}">
      <dgm:prSet/>
      <dgm:spPr/>
      <dgm:t>
        <a:bodyPr/>
        <a:lstStyle/>
        <a:p>
          <a:endParaRPr lang="fr-FR"/>
        </a:p>
      </dgm:t>
    </dgm:pt>
    <dgm:pt modelId="{0B3A0A47-D928-46BC-8E82-6E5F89D8F3BD}" type="sibTrans" cxnId="{D0F6E15B-776A-4EA0-9DAA-1CB360378AB7}">
      <dgm:prSet/>
      <dgm:spPr/>
      <dgm:t>
        <a:bodyPr/>
        <a:lstStyle/>
        <a:p>
          <a:endParaRPr lang="fr-FR"/>
        </a:p>
      </dgm:t>
    </dgm:pt>
    <dgm:pt modelId="{7013F50A-5F6A-4B71-A7AF-1DB6720D6E79}">
      <dgm:prSet phldrT="[Texte]"/>
      <dgm:spPr/>
      <dgm:t>
        <a:bodyPr/>
        <a:lstStyle/>
        <a:p>
          <a:r>
            <a:rPr lang="fr-FR" dirty="0"/>
            <a:t>Et en urgence</a:t>
          </a:r>
        </a:p>
      </dgm:t>
    </dgm:pt>
    <dgm:pt modelId="{DCCD4FD9-5020-47F1-AFC5-44B04D578664}" type="parTrans" cxnId="{CEA2D612-D7FE-4D19-ABD5-9B04D4DF2D93}">
      <dgm:prSet/>
      <dgm:spPr/>
      <dgm:t>
        <a:bodyPr/>
        <a:lstStyle/>
        <a:p>
          <a:endParaRPr lang="fr-FR"/>
        </a:p>
      </dgm:t>
    </dgm:pt>
    <dgm:pt modelId="{EB6330F9-2BDB-4D6F-9F50-C7AA5CE4E060}" type="sibTrans" cxnId="{CEA2D612-D7FE-4D19-ABD5-9B04D4DF2D93}">
      <dgm:prSet/>
      <dgm:spPr/>
      <dgm:t>
        <a:bodyPr/>
        <a:lstStyle/>
        <a:p>
          <a:endParaRPr lang="fr-FR"/>
        </a:p>
      </dgm:t>
    </dgm:pt>
    <dgm:pt modelId="{5991B2B0-713B-4B7C-B1E6-DE243F060060}">
      <dgm:prSet phldrT="[Texte]"/>
      <dgm:spPr/>
      <dgm:t>
        <a:bodyPr/>
        <a:lstStyle/>
        <a:p>
          <a:r>
            <a:rPr lang="fr-FR" dirty="0"/>
            <a:t>BAT</a:t>
          </a:r>
        </a:p>
      </dgm:t>
    </dgm:pt>
    <dgm:pt modelId="{E602A142-CD52-4EFE-828E-A3CFB5068A83}" type="parTrans" cxnId="{97CF38B9-DD56-4490-A806-B2323602D422}">
      <dgm:prSet/>
      <dgm:spPr/>
      <dgm:t>
        <a:bodyPr/>
        <a:lstStyle/>
        <a:p>
          <a:endParaRPr lang="fr-FR"/>
        </a:p>
      </dgm:t>
    </dgm:pt>
    <dgm:pt modelId="{F9CC62AC-B1F3-48D6-91F8-C3444266FDFC}" type="sibTrans" cxnId="{97CF38B9-DD56-4490-A806-B2323602D422}">
      <dgm:prSet/>
      <dgm:spPr/>
      <dgm:t>
        <a:bodyPr/>
        <a:lstStyle/>
        <a:p>
          <a:endParaRPr lang="fr-FR"/>
        </a:p>
      </dgm:t>
    </dgm:pt>
    <dgm:pt modelId="{78F6C3B3-3D84-49B9-8B54-FCA9DA38FFD0}">
      <dgm:prSet phldrT="[Texte]"/>
      <dgm:spPr/>
      <dgm:t>
        <a:bodyPr/>
        <a:lstStyle/>
        <a:p>
          <a:r>
            <a:rPr lang="fr-FR" dirty="0"/>
            <a:t>Cs ophtalmo</a:t>
          </a:r>
        </a:p>
      </dgm:t>
    </dgm:pt>
    <dgm:pt modelId="{BD36D2C8-0E3C-4D28-B4A6-A605D07DD589}" type="parTrans" cxnId="{95A7AA8C-274B-443B-9714-FCBB1156B2FA}">
      <dgm:prSet/>
      <dgm:spPr/>
      <dgm:t>
        <a:bodyPr/>
        <a:lstStyle/>
        <a:p>
          <a:endParaRPr lang="fr-FR"/>
        </a:p>
      </dgm:t>
    </dgm:pt>
    <dgm:pt modelId="{6A52BE8E-0B55-4AD6-8D40-881222F4B940}" type="sibTrans" cxnId="{95A7AA8C-274B-443B-9714-FCBB1156B2FA}">
      <dgm:prSet/>
      <dgm:spPr/>
      <dgm:t>
        <a:bodyPr/>
        <a:lstStyle/>
        <a:p>
          <a:endParaRPr lang="fr-FR"/>
        </a:p>
      </dgm:t>
    </dgm:pt>
    <dgm:pt modelId="{A20A3E52-CC56-41ED-A83A-6614098E39D3}">
      <dgm:prSet phldrT="[Texte]"/>
      <dgm:spPr/>
      <dgm:t>
        <a:bodyPr/>
        <a:lstStyle/>
        <a:p>
          <a:r>
            <a:rPr lang="fr-FR" dirty="0" err="1"/>
            <a:t>Pq</a:t>
          </a:r>
          <a:r>
            <a:rPr lang="fr-FR" dirty="0"/>
            <a:t> 515</a:t>
          </a:r>
        </a:p>
      </dgm:t>
    </dgm:pt>
    <dgm:pt modelId="{3906BDF0-BC76-4DCD-83E5-8173F555F98F}" type="parTrans" cxnId="{119AA26C-C266-4C9B-B7A9-B7426E3B1694}">
      <dgm:prSet/>
      <dgm:spPr/>
      <dgm:t>
        <a:bodyPr/>
        <a:lstStyle/>
        <a:p>
          <a:endParaRPr lang="fr-FR"/>
        </a:p>
      </dgm:t>
    </dgm:pt>
    <dgm:pt modelId="{E225296C-EE69-4168-8BCA-294FC0DFCC01}" type="sibTrans" cxnId="{119AA26C-C266-4C9B-B7A9-B7426E3B1694}">
      <dgm:prSet/>
      <dgm:spPr/>
      <dgm:t>
        <a:bodyPr/>
        <a:lstStyle/>
        <a:p>
          <a:endParaRPr lang="fr-FR"/>
        </a:p>
      </dgm:t>
    </dgm:pt>
    <dgm:pt modelId="{D7446209-4A4D-4A6E-A4D4-3D5A1E17F004}">
      <dgm:prSet phldrT="[Texte]"/>
      <dgm:spPr/>
      <dgm:t>
        <a:bodyPr/>
        <a:lstStyle/>
        <a:p>
          <a:r>
            <a:rPr lang="fr-FR" dirty="0" err="1"/>
            <a:t>Hb</a:t>
          </a:r>
          <a:r>
            <a:rPr lang="fr-FR" dirty="0"/>
            <a:t> 9.6g/</a:t>
          </a:r>
          <a:r>
            <a:rPr lang="fr-FR" dirty="0" err="1"/>
            <a:t>dL</a:t>
          </a:r>
          <a:endParaRPr lang="fr-FR" dirty="0"/>
        </a:p>
      </dgm:t>
    </dgm:pt>
    <dgm:pt modelId="{8DF14639-4B5B-4400-AD05-4A5B8CAF3F34}" type="parTrans" cxnId="{34F65C84-6DFF-4A71-A37F-8611367C37CF}">
      <dgm:prSet/>
      <dgm:spPr/>
      <dgm:t>
        <a:bodyPr/>
        <a:lstStyle/>
        <a:p>
          <a:endParaRPr lang="fr-FR"/>
        </a:p>
      </dgm:t>
    </dgm:pt>
    <dgm:pt modelId="{ED136E13-52B1-4D4E-93BA-82030CCFF765}" type="sibTrans" cxnId="{34F65C84-6DFF-4A71-A37F-8611367C37CF}">
      <dgm:prSet/>
      <dgm:spPr/>
      <dgm:t>
        <a:bodyPr/>
        <a:lstStyle/>
        <a:p>
          <a:endParaRPr lang="fr-FR"/>
        </a:p>
      </dgm:t>
    </dgm:pt>
    <dgm:pt modelId="{EC7F4F31-8B3C-4F7A-B52D-6B71C0D35F54}">
      <dgm:prSet phldrT="[Texte]"/>
      <dgm:spPr/>
      <dgm:t>
        <a:bodyPr/>
        <a:lstStyle/>
        <a:p>
          <a:r>
            <a:rPr lang="fr-FR" dirty="0"/>
            <a:t>TAP avec </a:t>
          </a:r>
          <a:r>
            <a:rPr lang="fr-FR" dirty="0" err="1"/>
            <a:t>Angio</a:t>
          </a:r>
          <a:endParaRPr lang="fr-FR" dirty="0"/>
        </a:p>
      </dgm:t>
    </dgm:pt>
    <dgm:pt modelId="{384104C4-86C7-4F89-980A-314D9A16362D}" type="parTrans" cxnId="{8A8F2DC5-28A1-4C08-9C58-ED9C4418C851}">
      <dgm:prSet/>
      <dgm:spPr/>
      <dgm:t>
        <a:bodyPr/>
        <a:lstStyle/>
        <a:p>
          <a:endParaRPr lang="fr-FR"/>
        </a:p>
      </dgm:t>
    </dgm:pt>
    <dgm:pt modelId="{8E143F15-9973-4456-BB65-DD465DCCDD4F}" type="sibTrans" cxnId="{8A8F2DC5-28A1-4C08-9C58-ED9C4418C851}">
      <dgm:prSet/>
      <dgm:spPr/>
      <dgm:t>
        <a:bodyPr/>
        <a:lstStyle/>
        <a:p>
          <a:endParaRPr lang="fr-FR"/>
        </a:p>
      </dgm:t>
    </dgm:pt>
    <dgm:pt modelId="{97B7E2C2-BABC-4280-B6EC-2CEBA5A823A0}">
      <dgm:prSet phldrT="[Texte]"/>
      <dgm:spPr/>
      <dgm:t>
        <a:bodyPr/>
        <a:lstStyle/>
        <a:p>
          <a:r>
            <a:rPr lang="fr-FR" dirty="0"/>
            <a:t>Cs </a:t>
          </a:r>
          <a:r>
            <a:rPr lang="fr-FR" dirty="0" err="1"/>
            <a:t>diabéto</a:t>
          </a:r>
          <a:r>
            <a:rPr lang="fr-FR" dirty="0"/>
            <a:t> pour gestion glycémies</a:t>
          </a:r>
        </a:p>
      </dgm:t>
    </dgm:pt>
    <dgm:pt modelId="{A82C3051-FA2A-4412-8422-B7E4CF88797D}" type="parTrans" cxnId="{4D0850FF-A1D3-4A11-AD90-1AAE8E46DF36}">
      <dgm:prSet/>
      <dgm:spPr/>
      <dgm:t>
        <a:bodyPr/>
        <a:lstStyle/>
        <a:p>
          <a:endParaRPr lang="fr-FR"/>
        </a:p>
      </dgm:t>
    </dgm:pt>
    <dgm:pt modelId="{F6558FA6-0123-43C5-968F-75AE54336FB1}" type="sibTrans" cxnId="{4D0850FF-A1D3-4A11-AD90-1AAE8E46DF36}">
      <dgm:prSet/>
      <dgm:spPr/>
      <dgm:t>
        <a:bodyPr/>
        <a:lstStyle/>
        <a:p>
          <a:endParaRPr lang="fr-FR"/>
        </a:p>
      </dgm:t>
    </dgm:pt>
    <dgm:pt modelId="{167AE328-C75D-403D-B2DA-83C0584C9014}" type="pres">
      <dgm:prSet presAssocID="{45A67432-09FB-44B4-90F0-B2BB48E99D93}" presName="Name0" presStyleCnt="0">
        <dgm:presLayoutVars>
          <dgm:dir/>
          <dgm:animLvl val="lvl"/>
          <dgm:resizeHandles val="exact"/>
        </dgm:presLayoutVars>
      </dgm:prSet>
      <dgm:spPr/>
    </dgm:pt>
    <dgm:pt modelId="{859689ED-ED28-47BA-9D3B-00DB40CF445D}" type="pres">
      <dgm:prSet presAssocID="{E979FF91-B6F6-4567-80EC-6907308ABFCF}" presName="composite" presStyleCnt="0"/>
      <dgm:spPr/>
    </dgm:pt>
    <dgm:pt modelId="{3DF9FF5B-3F07-49EE-AEDF-A341B20BD6C0}" type="pres">
      <dgm:prSet presAssocID="{E979FF91-B6F6-4567-80EC-6907308ABFC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9514DD5-D0D5-4851-8828-E6C4562DE617}" type="pres">
      <dgm:prSet presAssocID="{E979FF91-B6F6-4567-80EC-6907308ABFCF}" presName="desTx" presStyleLbl="alignAccFollowNode1" presStyleIdx="0" presStyleCnt="3">
        <dgm:presLayoutVars>
          <dgm:bulletEnabled val="1"/>
        </dgm:presLayoutVars>
      </dgm:prSet>
      <dgm:spPr/>
    </dgm:pt>
    <dgm:pt modelId="{7F428318-3FC5-4C54-A523-4024BE67827F}" type="pres">
      <dgm:prSet presAssocID="{ADB3BDB8-D912-45C4-B225-BB817F0D4566}" presName="space" presStyleCnt="0"/>
      <dgm:spPr/>
    </dgm:pt>
    <dgm:pt modelId="{B468B134-F533-49C8-A1EB-EC7CF3C85710}" type="pres">
      <dgm:prSet presAssocID="{761664A7-1E58-4F4A-8F23-91D4A01BCF92}" presName="composite" presStyleCnt="0"/>
      <dgm:spPr/>
    </dgm:pt>
    <dgm:pt modelId="{A87F0FF8-E722-458B-AEE9-CA9F887F97BA}" type="pres">
      <dgm:prSet presAssocID="{761664A7-1E58-4F4A-8F23-91D4A01BCF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BAB06EA-ED79-4BB2-B289-2CE600D5B890}" type="pres">
      <dgm:prSet presAssocID="{761664A7-1E58-4F4A-8F23-91D4A01BCF92}" presName="desTx" presStyleLbl="alignAccFollowNode1" presStyleIdx="1" presStyleCnt="3">
        <dgm:presLayoutVars>
          <dgm:bulletEnabled val="1"/>
        </dgm:presLayoutVars>
      </dgm:prSet>
      <dgm:spPr/>
    </dgm:pt>
    <dgm:pt modelId="{BBE09158-A066-49D3-B908-A83497D0A8BA}" type="pres">
      <dgm:prSet presAssocID="{DF26F992-E50A-44AC-907D-34A44DBD332C}" presName="space" presStyleCnt="0"/>
      <dgm:spPr/>
    </dgm:pt>
    <dgm:pt modelId="{60C162D8-314B-46F0-A42F-EDB7B9E3C65B}" type="pres">
      <dgm:prSet presAssocID="{7013F50A-5F6A-4B71-A7AF-1DB6720D6E79}" presName="composite" presStyleCnt="0"/>
      <dgm:spPr/>
    </dgm:pt>
    <dgm:pt modelId="{3E9EB11D-8628-480A-96C4-939AAC9E50CD}" type="pres">
      <dgm:prSet presAssocID="{7013F50A-5F6A-4B71-A7AF-1DB6720D6E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36C7089-D7FC-4D38-9BBC-211AFCA8B56F}" type="pres">
      <dgm:prSet presAssocID="{7013F50A-5F6A-4B71-A7AF-1DB6720D6E7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CE4100-69BC-4A1A-A5A1-D46017FD2329}" srcId="{761664A7-1E58-4F4A-8F23-91D4A01BCF92}" destId="{96BBCB07-1B97-410E-B58B-B9B36B2BCB20}" srcOrd="0" destOrd="0" parTransId="{49C9C0B5-DF13-48B6-B0A4-356C84AF607E}" sibTransId="{3FDBA5F0-816D-495E-ACF2-845F0855E461}"/>
    <dgm:cxn modelId="{CEA2D612-D7FE-4D19-ABD5-9B04D4DF2D93}" srcId="{45A67432-09FB-44B4-90F0-B2BB48E99D93}" destId="{7013F50A-5F6A-4B71-A7AF-1DB6720D6E79}" srcOrd="2" destOrd="0" parTransId="{DCCD4FD9-5020-47F1-AFC5-44B04D578664}" sibTransId="{EB6330F9-2BDB-4D6F-9F50-C7AA5CE4E060}"/>
    <dgm:cxn modelId="{5037BF32-168C-4AB9-A359-38E2C3E22752}" srcId="{45A67432-09FB-44B4-90F0-B2BB48E99D93}" destId="{E979FF91-B6F6-4567-80EC-6907308ABFCF}" srcOrd="0" destOrd="0" parTransId="{B32AFAF2-BD04-4197-89A5-E2AB1CD5B1EA}" sibTransId="{ADB3BDB8-D912-45C4-B225-BB817F0D4566}"/>
    <dgm:cxn modelId="{D0F6E15B-776A-4EA0-9DAA-1CB360378AB7}" srcId="{761664A7-1E58-4F4A-8F23-91D4A01BCF92}" destId="{8934AEFC-3F49-4CCD-99BB-82A027C5F9B7}" srcOrd="1" destOrd="0" parTransId="{2B297DD9-77D3-4831-9D5B-3F1AC2839663}" sibTransId="{0B3A0A47-D928-46BC-8E82-6E5F89D8F3BD}"/>
    <dgm:cxn modelId="{F09B8F5F-570B-4871-954D-C091A88BCF1F}" type="presOf" srcId="{761664A7-1E58-4F4A-8F23-91D4A01BCF92}" destId="{A87F0FF8-E722-458B-AEE9-CA9F887F97BA}" srcOrd="0" destOrd="0" presId="urn:microsoft.com/office/officeart/2005/8/layout/hList1"/>
    <dgm:cxn modelId="{6DAFA441-2E3A-490E-AFEF-79541244C30F}" type="presOf" srcId="{97B7E2C2-BABC-4280-B6EC-2CEBA5A823A0}" destId="{336C7089-D7FC-4D38-9BBC-211AFCA8B56F}" srcOrd="0" destOrd="3" presId="urn:microsoft.com/office/officeart/2005/8/layout/hList1"/>
    <dgm:cxn modelId="{4468FC61-0344-4B24-B195-002AD6F81136}" type="presOf" srcId="{E979FF91-B6F6-4567-80EC-6907308ABFCF}" destId="{3DF9FF5B-3F07-49EE-AEDF-A341B20BD6C0}" srcOrd="0" destOrd="0" presId="urn:microsoft.com/office/officeart/2005/8/layout/hList1"/>
    <dgm:cxn modelId="{82D18A62-0A1F-4A74-886C-D11D96FA81F9}" type="presOf" srcId="{7013F50A-5F6A-4B71-A7AF-1DB6720D6E79}" destId="{3E9EB11D-8628-480A-96C4-939AAC9E50CD}" srcOrd="0" destOrd="0" presId="urn:microsoft.com/office/officeart/2005/8/layout/hList1"/>
    <dgm:cxn modelId="{7E11B66B-A669-480C-B6C6-C40E1E66190D}" type="presOf" srcId="{78F6C3B3-3D84-49B9-8B54-FCA9DA38FFD0}" destId="{336C7089-D7FC-4D38-9BBC-211AFCA8B56F}" srcOrd="0" destOrd="1" presId="urn:microsoft.com/office/officeart/2005/8/layout/hList1"/>
    <dgm:cxn modelId="{119AA26C-C266-4C9B-B7A9-B7426E3B1694}" srcId="{E979FF91-B6F6-4567-80EC-6907308ABFCF}" destId="{A20A3E52-CC56-41ED-A83A-6614098E39D3}" srcOrd="1" destOrd="0" parTransId="{3906BDF0-BC76-4DCD-83E5-8173F555F98F}" sibTransId="{E225296C-EE69-4168-8BCA-294FC0DFCC01}"/>
    <dgm:cxn modelId="{BD419F4F-6253-4CBD-A406-EA9D4C96023F}" type="presOf" srcId="{EC7F4F31-8B3C-4F7A-B52D-6B71C0D35F54}" destId="{336C7089-D7FC-4D38-9BBC-211AFCA8B56F}" srcOrd="0" destOrd="2" presId="urn:microsoft.com/office/officeart/2005/8/layout/hList1"/>
    <dgm:cxn modelId="{A187C94F-3815-41B2-8012-6755B79F72AE}" type="presOf" srcId="{96BBCB07-1B97-410E-B58B-B9B36B2BCB20}" destId="{EBAB06EA-ED79-4BB2-B289-2CE600D5B890}" srcOrd="0" destOrd="0" presId="urn:microsoft.com/office/officeart/2005/8/layout/hList1"/>
    <dgm:cxn modelId="{C945EC74-16BA-4BD9-B15D-6C4DC5744922}" srcId="{E979FF91-B6F6-4567-80EC-6907308ABFCF}" destId="{8CFFAAA6-5668-4334-A826-E1B57DD775F5}" srcOrd="0" destOrd="0" parTransId="{949A144C-4E7C-4C28-8915-7AF8B0F51A2A}" sibTransId="{DBC0DC11-54F8-48A3-8C0B-43E0808A8570}"/>
    <dgm:cxn modelId="{5A38AD7B-2DC9-4AB8-A92C-945723E03B1D}" srcId="{45A67432-09FB-44B4-90F0-B2BB48E99D93}" destId="{761664A7-1E58-4F4A-8F23-91D4A01BCF92}" srcOrd="1" destOrd="0" parTransId="{00E44768-D622-4419-9F89-9F1D52BB9041}" sibTransId="{DF26F992-E50A-44AC-907D-34A44DBD332C}"/>
    <dgm:cxn modelId="{34F65C84-6DFF-4A71-A37F-8611367C37CF}" srcId="{E979FF91-B6F6-4567-80EC-6907308ABFCF}" destId="{D7446209-4A4D-4A6E-A4D4-3D5A1E17F004}" srcOrd="2" destOrd="0" parTransId="{8DF14639-4B5B-4400-AD05-4A5B8CAF3F34}" sibTransId="{ED136E13-52B1-4D4E-93BA-82030CCFF765}"/>
    <dgm:cxn modelId="{95A7AA8C-274B-443B-9714-FCBB1156B2FA}" srcId="{7013F50A-5F6A-4B71-A7AF-1DB6720D6E79}" destId="{78F6C3B3-3D84-49B9-8B54-FCA9DA38FFD0}" srcOrd="1" destOrd="0" parTransId="{BD36D2C8-0E3C-4D28-B4A6-A605D07DD589}" sibTransId="{6A52BE8E-0B55-4AD6-8D40-881222F4B940}"/>
    <dgm:cxn modelId="{6621ACB1-71E4-4493-A219-3A38382E260C}" type="presOf" srcId="{8CFFAAA6-5668-4334-A826-E1B57DD775F5}" destId="{09514DD5-D0D5-4851-8828-E6C4562DE617}" srcOrd="0" destOrd="0" presId="urn:microsoft.com/office/officeart/2005/8/layout/hList1"/>
    <dgm:cxn modelId="{97CF38B9-DD56-4490-A806-B2323602D422}" srcId="{7013F50A-5F6A-4B71-A7AF-1DB6720D6E79}" destId="{5991B2B0-713B-4B7C-B1E6-DE243F060060}" srcOrd="0" destOrd="0" parTransId="{E602A142-CD52-4EFE-828E-A3CFB5068A83}" sibTransId="{F9CC62AC-B1F3-48D6-91F8-C3444266FDFC}"/>
    <dgm:cxn modelId="{8A8F2DC5-28A1-4C08-9C58-ED9C4418C851}" srcId="{7013F50A-5F6A-4B71-A7AF-1DB6720D6E79}" destId="{EC7F4F31-8B3C-4F7A-B52D-6B71C0D35F54}" srcOrd="2" destOrd="0" parTransId="{384104C4-86C7-4F89-980A-314D9A16362D}" sibTransId="{8E143F15-9973-4456-BB65-DD465DCCDD4F}"/>
    <dgm:cxn modelId="{335F2FE3-19E8-4F64-BCCC-F62900B0CA52}" type="presOf" srcId="{D7446209-4A4D-4A6E-A4D4-3D5A1E17F004}" destId="{09514DD5-D0D5-4851-8828-E6C4562DE617}" srcOrd="0" destOrd="2" presId="urn:microsoft.com/office/officeart/2005/8/layout/hList1"/>
    <dgm:cxn modelId="{916E6EEA-F7D2-4B6D-A469-DF6E2862600D}" type="presOf" srcId="{A20A3E52-CC56-41ED-A83A-6614098E39D3}" destId="{09514DD5-D0D5-4851-8828-E6C4562DE617}" srcOrd="0" destOrd="1" presId="urn:microsoft.com/office/officeart/2005/8/layout/hList1"/>
    <dgm:cxn modelId="{794558F1-F424-44AB-A817-D64C83523A82}" type="presOf" srcId="{8934AEFC-3F49-4CCD-99BB-82A027C5F9B7}" destId="{EBAB06EA-ED79-4BB2-B289-2CE600D5B890}" srcOrd="0" destOrd="1" presId="urn:microsoft.com/office/officeart/2005/8/layout/hList1"/>
    <dgm:cxn modelId="{26F812F7-F160-41B6-8C7E-9C158C3A31C8}" type="presOf" srcId="{45A67432-09FB-44B4-90F0-B2BB48E99D93}" destId="{167AE328-C75D-403D-B2DA-83C0584C9014}" srcOrd="0" destOrd="0" presId="urn:microsoft.com/office/officeart/2005/8/layout/hList1"/>
    <dgm:cxn modelId="{4D0850FF-A1D3-4A11-AD90-1AAE8E46DF36}" srcId="{7013F50A-5F6A-4B71-A7AF-1DB6720D6E79}" destId="{97B7E2C2-BABC-4280-B6EC-2CEBA5A823A0}" srcOrd="3" destOrd="0" parTransId="{A82C3051-FA2A-4412-8422-B7E4CF88797D}" sibTransId="{F6558FA6-0123-43C5-968F-75AE54336FB1}"/>
    <dgm:cxn modelId="{451BB8FF-E655-4187-8A91-0B8F512CEB71}" type="presOf" srcId="{5991B2B0-713B-4B7C-B1E6-DE243F060060}" destId="{336C7089-D7FC-4D38-9BBC-211AFCA8B56F}" srcOrd="0" destOrd="0" presId="urn:microsoft.com/office/officeart/2005/8/layout/hList1"/>
    <dgm:cxn modelId="{F315EFB4-6125-4A74-8EB5-43758273B513}" type="presParOf" srcId="{167AE328-C75D-403D-B2DA-83C0584C9014}" destId="{859689ED-ED28-47BA-9D3B-00DB40CF445D}" srcOrd="0" destOrd="0" presId="urn:microsoft.com/office/officeart/2005/8/layout/hList1"/>
    <dgm:cxn modelId="{41B20612-3D93-47E9-A22C-98E6E38EE066}" type="presParOf" srcId="{859689ED-ED28-47BA-9D3B-00DB40CF445D}" destId="{3DF9FF5B-3F07-49EE-AEDF-A341B20BD6C0}" srcOrd="0" destOrd="0" presId="urn:microsoft.com/office/officeart/2005/8/layout/hList1"/>
    <dgm:cxn modelId="{3589889E-A9F9-4D33-A598-C8A0327BB9D2}" type="presParOf" srcId="{859689ED-ED28-47BA-9D3B-00DB40CF445D}" destId="{09514DD5-D0D5-4851-8828-E6C4562DE617}" srcOrd="1" destOrd="0" presId="urn:microsoft.com/office/officeart/2005/8/layout/hList1"/>
    <dgm:cxn modelId="{98908913-BB82-42EC-8581-C81F023E514F}" type="presParOf" srcId="{167AE328-C75D-403D-B2DA-83C0584C9014}" destId="{7F428318-3FC5-4C54-A523-4024BE67827F}" srcOrd="1" destOrd="0" presId="urn:microsoft.com/office/officeart/2005/8/layout/hList1"/>
    <dgm:cxn modelId="{6E781B2E-2386-420B-9E31-88C8B1D8FBBF}" type="presParOf" srcId="{167AE328-C75D-403D-B2DA-83C0584C9014}" destId="{B468B134-F533-49C8-A1EB-EC7CF3C85710}" srcOrd="2" destOrd="0" presId="urn:microsoft.com/office/officeart/2005/8/layout/hList1"/>
    <dgm:cxn modelId="{6AA40280-E027-442B-86AC-9D15DA6FA5F5}" type="presParOf" srcId="{B468B134-F533-49C8-A1EB-EC7CF3C85710}" destId="{A87F0FF8-E722-458B-AEE9-CA9F887F97BA}" srcOrd="0" destOrd="0" presId="urn:microsoft.com/office/officeart/2005/8/layout/hList1"/>
    <dgm:cxn modelId="{D940BE96-1F07-4A45-B81D-2C3A6F9C56E4}" type="presParOf" srcId="{B468B134-F533-49C8-A1EB-EC7CF3C85710}" destId="{EBAB06EA-ED79-4BB2-B289-2CE600D5B890}" srcOrd="1" destOrd="0" presId="urn:microsoft.com/office/officeart/2005/8/layout/hList1"/>
    <dgm:cxn modelId="{2FB7EAE0-850D-43DF-867A-DFBA7E4A932C}" type="presParOf" srcId="{167AE328-C75D-403D-B2DA-83C0584C9014}" destId="{BBE09158-A066-49D3-B908-A83497D0A8BA}" srcOrd="3" destOrd="0" presId="urn:microsoft.com/office/officeart/2005/8/layout/hList1"/>
    <dgm:cxn modelId="{9A1A3B08-14C8-4741-BCDF-6425C593621C}" type="presParOf" srcId="{167AE328-C75D-403D-B2DA-83C0584C9014}" destId="{60C162D8-314B-46F0-A42F-EDB7B9E3C65B}" srcOrd="4" destOrd="0" presId="urn:microsoft.com/office/officeart/2005/8/layout/hList1"/>
    <dgm:cxn modelId="{48552BA4-6CD8-4333-A69E-958110A24B46}" type="presParOf" srcId="{60C162D8-314B-46F0-A42F-EDB7B9E3C65B}" destId="{3E9EB11D-8628-480A-96C4-939AAC9E50CD}" srcOrd="0" destOrd="0" presId="urn:microsoft.com/office/officeart/2005/8/layout/hList1"/>
    <dgm:cxn modelId="{70A1C8AE-8C6A-408F-B77E-A7CE37115404}" type="presParOf" srcId="{60C162D8-314B-46F0-A42F-EDB7B9E3C65B}" destId="{336C7089-D7FC-4D38-9BBC-211AFCA8B5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391C27-60B6-4472-B5D0-1035C6DA283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7FA133C-B660-44D7-9838-9EA816944494}">
      <dgm:prSet phldrT="[Texte]" custT="1"/>
      <dgm:spPr/>
      <dgm:t>
        <a:bodyPr/>
        <a:lstStyle/>
        <a:p>
          <a:r>
            <a:rPr lang="fr-FR" sz="1800" dirty="0"/>
            <a:t>Doppler A et V : infiltration modérée</a:t>
          </a:r>
        </a:p>
      </dgm:t>
    </dgm:pt>
    <dgm:pt modelId="{8973C5FA-A027-45A2-9699-76B66F3DD1C1}" type="parTrans" cxnId="{30E8C46E-2F6F-499B-8F4E-6B9FEAE8781A}">
      <dgm:prSet/>
      <dgm:spPr/>
      <dgm:t>
        <a:bodyPr/>
        <a:lstStyle/>
        <a:p>
          <a:endParaRPr lang="fr-FR" sz="1600"/>
        </a:p>
      </dgm:t>
    </dgm:pt>
    <dgm:pt modelId="{02588C22-6E38-43C1-9A09-82E160851F87}" type="sibTrans" cxnId="{30E8C46E-2F6F-499B-8F4E-6B9FEAE8781A}">
      <dgm:prSet/>
      <dgm:spPr/>
      <dgm:t>
        <a:bodyPr/>
        <a:lstStyle/>
        <a:p>
          <a:endParaRPr lang="fr-FR" sz="1600"/>
        </a:p>
      </dgm:t>
    </dgm:pt>
    <dgm:pt modelId="{F44B08F1-1246-444D-91E5-ACDA80B48C70}">
      <dgm:prSet phldrT="[Texte]" custT="1"/>
      <dgm:spPr/>
      <dgm:t>
        <a:bodyPr/>
        <a:lstStyle/>
        <a:p>
          <a:r>
            <a:rPr lang="fr-FR" sz="1800" dirty="0"/>
            <a:t>Petite céphalée sous 20 mg CTC</a:t>
          </a:r>
        </a:p>
      </dgm:t>
    </dgm:pt>
    <dgm:pt modelId="{7DEACBF6-7C19-4128-A5CD-0E60232B07C8}" type="parTrans" cxnId="{15642FAD-AF58-451C-96DF-76D8C1EE634A}">
      <dgm:prSet/>
      <dgm:spPr/>
      <dgm:t>
        <a:bodyPr/>
        <a:lstStyle/>
        <a:p>
          <a:endParaRPr lang="fr-FR" sz="1600"/>
        </a:p>
      </dgm:t>
    </dgm:pt>
    <dgm:pt modelId="{573BDB8C-74D6-49D6-A327-F6E473B8D502}" type="sibTrans" cxnId="{15642FAD-AF58-451C-96DF-76D8C1EE634A}">
      <dgm:prSet/>
      <dgm:spPr/>
      <dgm:t>
        <a:bodyPr/>
        <a:lstStyle/>
        <a:p>
          <a:endParaRPr lang="fr-FR" sz="1600"/>
        </a:p>
      </dgm:t>
    </dgm:pt>
    <dgm:pt modelId="{50D5C98E-B5E8-40F2-A531-2985A6BC301B}">
      <dgm:prSet phldrT="[Texte]" custT="1"/>
      <dgm:spPr/>
      <dgm:t>
        <a:bodyPr/>
        <a:lstStyle/>
        <a:p>
          <a:r>
            <a:rPr lang="fr-FR" sz="1800" dirty="0"/>
            <a:t>Bio normale</a:t>
          </a:r>
        </a:p>
      </dgm:t>
    </dgm:pt>
    <dgm:pt modelId="{55E701A7-2F68-43CE-B4D3-8C62B187438C}" type="parTrans" cxnId="{CB4B9E64-9CA4-4EFB-ACC0-A813DB266065}">
      <dgm:prSet/>
      <dgm:spPr/>
      <dgm:t>
        <a:bodyPr/>
        <a:lstStyle/>
        <a:p>
          <a:endParaRPr lang="fr-FR" sz="1600"/>
        </a:p>
      </dgm:t>
    </dgm:pt>
    <dgm:pt modelId="{0B7B7981-D684-480D-B557-CE1EC8242365}" type="sibTrans" cxnId="{CB4B9E64-9CA4-4EFB-ACC0-A813DB266065}">
      <dgm:prSet/>
      <dgm:spPr/>
      <dgm:t>
        <a:bodyPr/>
        <a:lstStyle/>
        <a:p>
          <a:endParaRPr lang="fr-FR" sz="1600"/>
        </a:p>
      </dgm:t>
    </dgm:pt>
    <dgm:pt modelId="{92FEC4C5-425D-431F-8CDF-1BC5A5DE4DC8}" type="pres">
      <dgm:prSet presAssocID="{00391C27-60B6-4472-B5D0-1035C6DA283D}" presName="diagram" presStyleCnt="0">
        <dgm:presLayoutVars>
          <dgm:dir/>
          <dgm:resizeHandles val="exact"/>
        </dgm:presLayoutVars>
      </dgm:prSet>
      <dgm:spPr/>
    </dgm:pt>
    <dgm:pt modelId="{358FA2C1-50E9-4C89-B3E6-381D937939C6}" type="pres">
      <dgm:prSet presAssocID="{57FA133C-B660-44D7-9838-9EA816944494}" presName="node" presStyleLbl="node1" presStyleIdx="0" presStyleCnt="3">
        <dgm:presLayoutVars>
          <dgm:bulletEnabled val="1"/>
        </dgm:presLayoutVars>
      </dgm:prSet>
      <dgm:spPr/>
    </dgm:pt>
    <dgm:pt modelId="{42209CED-D3AC-469B-A56E-2976D999BB20}" type="pres">
      <dgm:prSet presAssocID="{02588C22-6E38-43C1-9A09-82E160851F87}" presName="sibTrans" presStyleCnt="0"/>
      <dgm:spPr/>
    </dgm:pt>
    <dgm:pt modelId="{09838247-717F-40F6-B1ED-D0C4DFC800A0}" type="pres">
      <dgm:prSet presAssocID="{F44B08F1-1246-444D-91E5-ACDA80B48C70}" presName="node" presStyleLbl="node1" presStyleIdx="1" presStyleCnt="3">
        <dgm:presLayoutVars>
          <dgm:bulletEnabled val="1"/>
        </dgm:presLayoutVars>
      </dgm:prSet>
      <dgm:spPr/>
    </dgm:pt>
    <dgm:pt modelId="{9E53320E-F02A-4270-AEF0-8B4FF8834992}" type="pres">
      <dgm:prSet presAssocID="{573BDB8C-74D6-49D6-A327-F6E473B8D502}" presName="sibTrans" presStyleCnt="0"/>
      <dgm:spPr/>
    </dgm:pt>
    <dgm:pt modelId="{76043372-2810-4B7E-83AB-0B70A2E4C537}" type="pres">
      <dgm:prSet presAssocID="{50D5C98E-B5E8-40F2-A531-2985A6BC301B}" presName="node" presStyleLbl="node1" presStyleIdx="2" presStyleCnt="3">
        <dgm:presLayoutVars>
          <dgm:bulletEnabled val="1"/>
        </dgm:presLayoutVars>
      </dgm:prSet>
      <dgm:spPr/>
    </dgm:pt>
  </dgm:ptLst>
  <dgm:cxnLst>
    <dgm:cxn modelId="{CB4B9E64-9CA4-4EFB-ACC0-A813DB266065}" srcId="{00391C27-60B6-4472-B5D0-1035C6DA283D}" destId="{50D5C98E-B5E8-40F2-A531-2985A6BC301B}" srcOrd="2" destOrd="0" parTransId="{55E701A7-2F68-43CE-B4D3-8C62B187438C}" sibTransId="{0B7B7981-D684-480D-B557-CE1EC8242365}"/>
    <dgm:cxn modelId="{30E8C46E-2F6F-499B-8F4E-6B9FEAE8781A}" srcId="{00391C27-60B6-4472-B5D0-1035C6DA283D}" destId="{57FA133C-B660-44D7-9838-9EA816944494}" srcOrd="0" destOrd="0" parTransId="{8973C5FA-A027-45A2-9699-76B66F3DD1C1}" sibTransId="{02588C22-6E38-43C1-9A09-82E160851F87}"/>
    <dgm:cxn modelId="{F7111755-755A-4DE0-B1FA-4B09C3654294}" type="presOf" srcId="{57FA133C-B660-44D7-9838-9EA816944494}" destId="{358FA2C1-50E9-4C89-B3E6-381D937939C6}" srcOrd="0" destOrd="0" presId="urn:microsoft.com/office/officeart/2005/8/layout/default"/>
    <dgm:cxn modelId="{276281A4-9994-4226-8163-074F0909056F}" type="presOf" srcId="{F44B08F1-1246-444D-91E5-ACDA80B48C70}" destId="{09838247-717F-40F6-B1ED-D0C4DFC800A0}" srcOrd="0" destOrd="0" presId="urn:microsoft.com/office/officeart/2005/8/layout/default"/>
    <dgm:cxn modelId="{F4921BA6-A893-48F6-B0F8-E192536A8967}" type="presOf" srcId="{50D5C98E-B5E8-40F2-A531-2985A6BC301B}" destId="{76043372-2810-4B7E-83AB-0B70A2E4C537}" srcOrd="0" destOrd="0" presId="urn:microsoft.com/office/officeart/2005/8/layout/default"/>
    <dgm:cxn modelId="{0C3D91A6-F677-4F23-B1EA-B788047569B1}" type="presOf" srcId="{00391C27-60B6-4472-B5D0-1035C6DA283D}" destId="{92FEC4C5-425D-431F-8CDF-1BC5A5DE4DC8}" srcOrd="0" destOrd="0" presId="urn:microsoft.com/office/officeart/2005/8/layout/default"/>
    <dgm:cxn modelId="{15642FAD-AF58-451C-96DF-76D8C1EE634A}" srcId="{00391C27-60B6-4472-B5D0-1035C6DA283D}" destId="{F44B08F1-1246-444D-91E5-ACDA80B48C70}" srcOrd="1" destOrd="0" parTransId="{7DEACBF6-7C19-4128-A5CD-0E60232B07C8}" sibTransId="{573BDB8C-74D6-49D6-A327-F6E473B8D502}"/>
    <dgm:cxn modelId="{F60BA7D7-CC22-4F57-91AE-221B7816B49A}" type="presParOf" srcId="{92FEC4C5-425D-431F-8CDF-1BC5A5DE4DC8}" destId="{358FA2C1-50E9-4C89-B3E6-381D937939C6}" srcOrd="0" destOrd="0" presId="urn:microsoft.com/office/officeart/2005/8/layout/default"/>
    <dgm:cxn modelId="{1C858FBD-CC2D-478C-BBEB-0BD33B2A7853}" type="presParOf" srcId="{92FEC4C5-425D-431F-8CDF-1BC5A5DE4DC8}" destId="{42209CED-D3AC-469B-A56E-2976D999BB20}" srcOrd="1" destOrd="0" presId="urn:microsoft.com/office/officeart/2005/8/layout/default"/>
    <dgm:cxn modelId="{A1B4E9F7-2808-49CA-B35E-151AB4DAE639}" type="presParOf" srcId="{92FEC4C5-425D-431F-8CDF-1BC5A5DE4DC8}" destId="{09838247-717F-40F6-B1ED-D0C4DFC800A0}" srcOrd="2" destOrd="0" presId="urn:microsoft.com/office/officeart/2005/8/layout/default"/>
    <dgm:cxn modelId="{046D400A-3FAF-4C8D-9FA9-EB67A5BACD1C}" type="presParOf" srcId="{92FEC4C5-425D-431F-8CDF-1BC5A5DE4DC8}" destId="{9E53320E-F02A-4270-AEF0-8B4FF8834992}" srcOrd="3" destOrd="0" presId="urn:microsoft.com/office/officeart/2005/8/layout/default"/>
    <dgm:cxn modelId="{DD5E3E09-B553-4A84-9888-55B91705708C}" type="presParOf" srcId="{92FEC4C5-425D-431F-8CDF-1BC5A5DE4DC8}" destId="{76043372-2810-4B7E-83AB-0B70A2E4C5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B2EEA0-3480-4C75-8A99-23CF96917AF8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86CE1E85-2773-4A6A-8DE3-4D53860799DD}">
      <dgm:prSet phldrT="[Texte]"/>
      <dgm:spPr/>
      <dgm:t>
        <a:bodyPr/>
        <a:lstStyle/>
        <a:p>
          <a:r>
            <a:rPr lang="fr-FR" dirty="0"/>
            <a:t>Considérée comme corticodépendante, avec nécessité d’épargne</a:t>
          </a:r>
        </a:p>
      </dgm:t>
    </dgm:pt>
    <dgm:pt modelId="{3C155B6A-62B9-41A6-A3F2-6E62BB90F948}" type="parTrans" cxnId="{F5CC679A-B901-4127-BC74-D1F7220BB7BA}">
      <dgm:prSet/>
      <dgm:spPr/>
      <dgm:t>
        <a:bodyPr/>
        <a:lstStyle/>
        <a:p>
          <a:endParaRPr lang="fr-FR"/>
        </a:p>
      </dgm:t>
    </dgm:pt>
    <dgm:pt modelId="{D98933E8-2474-479D-B6FE-FD63BFEEEACB}" type="sibTrans" cxnId="{F5CC679A-B901-4127-BC74-D1F7220BB7BA}">
      <dgm:prSet/>
      <dgm:spPr/>
      <dgm:t>
        <a:bodyPr/>
        <a:lstStyle/>
        <a:p>
          <a:endParaRPr lang="fr-FR"/>
        </a:p>
      </dgm:t>
    </dgm:pt>
    <dgm:pt modelId="{40FF4D50-C7BA-4936-9888-2258CDC4AC45}">
      <dgm:prSet phldrT="[Texte]"/>
      <dgm:spPr/>
      <dgm:t>
        <a:bodyPr/>
        <a:lstStyle/>
        <a:p>
          <a:r>
            <a:rPr lang="fr-FR" dirty="0"/>
            <a:t>Choix </a:t>
          </a:r>
          <a:r>
            <a:rPr lang="fr-FR" dirty="0" err="1"/>
            <a:t>tocilizumab</a:t>
          </a:r>
          <a:endParaRPr lang="fr-FR" dirty="0"/>
        </a:p>
      </dgm:t>
    </dgm:pt>
    <dgm:pt modelId="{8850700B-9E42-40E3-B6B3-2AE49684FE5D}" type="parTrans" cxnId="{1CC740C1-C005-430A-AE0E-77B73911AD0B}">
      <dgm:prSet/>
      <dgm:spPr/>
      <dgm:t>
        <a:bodyPr/>
        <a:lstStyle/>
        <a:p>
          <a:endParaRPr lang="fr-FR"/>
        </a:p>
      </dgm:t>
    </dgm:pt>
    <dgm:pt modelId="{C148B31B-355E-412A-8B46-C7F09292FC3E}" type="sibTrans" cxnId="{1CC740C1-C005-430A-AE0E-77B73911AD0B}">
      <dgm:prSet/>
      <dgm:spPr/>
      <dgm:t>
        <a:bodyPr/>
        <a:lstStyle/>
        <a:p>
          <a:endParaRPr lang="fr-FR"/>
        </a:p>
      </dgm:t>
    </dgm:pt>
    <dgm:pt modelId="{4BF9EF71-050F-4A11-BC36-764C8ED483C1}">
      <dgm:prSet phldrT="[Texte]"/>
      <dgm:spPr/>
      <dgm:t>
        <a:bodyPr/>
        <a:lstStyle/>
        <a:p>
          <a:r>
            <a:rPr lang="fr-FR" dirty="0"/>
            <a:t>Bilan complété</a:t>
          </a:r>
        </a:p>
      </dgm:t>
    </dgm:pt>
    <dgm:pt modelId="{BE826ED8-F379-42D0-A855-EE7E4F7ECD8B}" type="parTrans" cxnId="{4A51C1BB-1D13-495D-B62E-1283C14B9C74}">
      <dgm:prSet/>
      <dgm:spPr/>
      <dgm:t>
        <a:bodyPr/>
        <a:lstStyle/>
        <a:p>
          <a:endParaRPr lang="fr-FR"/>
        </a:p>
      </dgm:t>
    </dgm:pt>
    <dgm:pt modelId="{B05F371E-3E5C-4BF6-8F87-C09DD9DCEC6A}" type="sibTrans" cxnId="{4A51C1BB-1D13-495D-B62E-1283C14B9C74}">
      <dgm:prSet/>
      <dgm:spPr/>
      <dgm:t>
        <a:bodyPr/>
        <a:lstStyle/>
        <a:p>
          <a:endParaRPr lang="fr-FR"/>
        </a:p>
      </dgm:t>
    </dgm:pt>
    <dgm:pt modelId="{B6298095-850A-44B2-BBCA-CF39EDB0FF22}">
      <dgm:prSet phldrT="[Texte]"/>
      <dgm:spPr/>
      <dgm:t>
        <a:bodyPr/>
        <a:lstStyle/>
        <a:p>
          <a:r>
            <a:rPr lang="fr-FR" dirty="0"/>
            <a:t>TAP pour recherche anévrysmes /</a:t>
          </a:r>
          <a:r>
            <a:rPr lang="fr-FR" dirty="0" err="1"/>
            <a:t>paraN</a:t>
          </a:r>
          <a:endParaRPr lang="fr-FR" dirty="0"/>
        </a:p>
      </dgm:t>
    </dgm:pt>
    <dgm:pt modelId="{FE90E896-2601-4CCD-8493-40D7B77B1DE8}" type="parTrans" cxnId="{62132CBD-24BC-49F9-B831-5B4F47F164ED}">
      <dgm:prSet/>
      <dgm:spPr/>
      <dgm:t>
        <a:bodyPr/>
        <a:lstStyle/>
        <a:p>
          <a:endParaRPr lang="fr-FR"/>
        </a:p>
      </dgm:t>
    </dgm:pt>
    <dgm:pt modelId="{A82F1EAA-B0C3-4D4D-A4B8-D42B8C9446C4}" type="sibTrans" cxnId="{62132CBD-24BC-49F9-B831-5B4F47F164ED}">
      <dgm:prSet/>
      <dgm:spPr/>
      <dgm:t>
        <a:bodyPr/>
        <a:lstStyle/>
        <a:p>
          <a:endParaRPr lang="fr-FR"/>
        </a:p>
      </dgm:t>
    </dgm:pt>
    <dgm:pt modelId="{C3045836-B527-4A0A-808B-5BFCC1E2A6F1}">
      <dgm:prSet phldrT="[Texte]"/>
      <dgm:spPr/>
      <dgm:t>
        <a:bodyPr/>
        <a:lstStyle/>
        <a:p>
          <a:r>
            <a:rPr lang="fr-FR" dirty="0"/>
            <a:t>Mise à jour calendrier vaccinal Grippe et Pneumo</a:t>
          </a:r>
        </a:p>
      </dgm:t>
    </dgm:pt>
    <dgm:pt modelId="{B2D9E413-DF0C-42C8-B689-C18897435175}" type="parTrans" cxnId="{57F9806F-44A4-4B7F-A36F-E1EB5F0D6E56}">
      <dgm:prSet/>
      <dgm:spPr/>
    </dgm:pt>
    <dgm:pt modelId="{840C5A50-FCB1-4D3E-9EA3-342F90635A48}" type="sibTrans" cxnId="{57F9806F-44A4-4B7F-A36F-E1EB5F0D6E56}">
      <dgm:prSet/>
      <dgm:spPr/>
    </dgm:pt>
    <dgm:pt modelId="{1460F749-77FF-4BB8-BEC1-115B02109B4E}" type="pres">
      <dgm:prSet presAssocID="{A6B2EEA0-3480-4C75-8A99-23CF96917AF8}" presName="linear" presStyleCnt="0">
        <dgm:presLayoutVars>
          <dgm:animLvl val="lvl"/>
          <dgm:resizeHandles val="exact"/>
        </dgm:presLayoutVars>
      </dgm:prSet>
      <dgm:spPr/>
    </dgm:pt>
    <dgm:pt modelId="{22FA1F79-354A-4A41-88AA-18E56C03CC17}" type="pres">
      <dgm:prSet presAssocID="{86CE1E85-2773-4A6A-8DE3-4D53860799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F74C6C-2ACF-4B35-A0B0-95E5A3C4BC16}" type="pres">
      <dgm:prSet presAssocID="{86CE1E85-2773-4A6A-8DE3-4D53860799DD}" presName="childText" presStyleLbl="revTx" presStyleIdx="0" presStyleCnt="2">
        <dgm:presLayoutVars>
          <dgm:bulletEnabled val="1"/>
        </dgm:presLayoutVars>
      </dgm:prSet>
      <dgm:spPr/>
    </dgm:pt>
    <dgm:pt modelId="{1F26DDEB-58C0-4C8E-9297-D4A70C6D76EE}" type="pres">
      <dgm:prSet presAssocID="{4BF9EF71-050F-4A11-BC36-764C8ED483C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29F040-62AE-49B6-9779-498AEC32D2DC}" type="pres">
      <dgm:prSet presAssocID="{4BF9EF71-050F-4A11-BC36-764C8ED483C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D8A71B-3DF6-4BAC-8BAA-500D6B06C7D4}" type="presOf" srcId="{40FF4D50-C7BA-4936-9888-2258CDC4AC45}" destId="{60F74C6C-2ACF-4B35-A0B0-95E5A3C4BC16}" srcOrd="0" destOrd="0" presId="urn:microsoft.com/office/officeart/2005/8/layout/vList2"/>
    <dgm:cxn modelId="{514FD22E-C4EE-44FB-96BF-D851E91F0B14}" type="presOf" srcId="{C3045836-B527-4A0A-808B-5BFCC1E2A6F1}" destId="{A529F040-62AE-49B6-9779-498AEC32D2DC}" srcOrd="0" destOrd="1" presId="urn:microsoft.com/office/officeart/2005/8/layout/vList2"/>
    <dgm:cxn modelId="{87456264-2514-4770-AFB0-3B1B061751B4}" type="presOf" srcId="{A6B2EEA0-3480-4C75-8A99-23CF96917AF8}" destId="{1460F749-77FF-4BB8-BEC1-115B02109B4E}" srcOrd="0" destOrd="0" presId="urn:microsoft.com/office/officeart/2005/8/layout/vList2"/>
    <dgm:cxn modelId="{57F9806F-44A4-4B7F-A36F-E1EB5F0D6E56}" srcId="{4BF9EF71-050F-4A11-BC36-764C8ED483C1}" destId="{C3045836-B527-4A0A-808B-5BFCC1E2A6F1}" srcOrd="1" destOrd="0" parTransId="{B2D9E413-DF0C-42C8-B689-C18897435175}" sibTransId="{840C5A50-FCB1-4D3E-9EA3-342F90635A48}"/>
    <dgm:cxn modelId="{F9F4288D-74F8-433F-974D-237C33840C9F}" type="presOf" srcId="{4BF9EF71-050F-4A11-BC36-764C8ED483C1}" destId="{1F26DDEB-58C0-4C8E-9297-D4A70C6D76EE}" srcOrd="0" destOrd="0" presId="urn:microsoft.com/office/officeart/2005/8/layout/vList2"/>
    <dgm:cxn modelId="{F5CC679A-B901-4127-BC74-D1F7220BB7BA}" srcId="{A6B2EEA0-3480-4C75-8A99-23CF96917AF8}" destId="{86CE1E85-2773-4A6A-8DE3-4D53860799DD}" srcOrd="0" destOrd="0" parTransId="{3C155B6A-62B9-41A6-A3F2-6E62BB90F948}" sibTransId="{D98933E8-2474-479D-B6FE-FD63BFEEEACB}"/>
    <dgm:cxn modelId="{200B70A4-766F-4370-835C-77700F852670}" type="presOf" srcId="{86CE1E85-2773-4A6A-8DE3-4D53860799DD}" destId="{22FA1F79-354A-4A41-88AA-18E56C03CC17}" srcOrd="0" destOrd="0" presId="urn:microsoft.com/office/officeart/2005/8/layout/vList2"/>
    <dgm:cxn modelId="{C11DE4AA-9B63-478B-84CE-3E8160E4C2DE}" type="presOf" srcId="{B6298095-850A-44B2-BBCA-CF39EDB0FF22}" destId="{A529F040-62AE-49B6-9779-498AEC32D2DC}" srcOrd="0" destOrd="0" presId="urn:microsoft.com/office/officeart/2005/8/layout/vList2"/>
    <dgm:cxn modelId="{4A51C1BB-1D13-495D-B62E-1283C14B9C74}" srcId="{A6B2EEA0-3480-4C75-8A99-23CF96917AF8}" destId="{4BF9EF71-050F-4A11-BC36-764C8ED483C1}" srcOrd="1" destOrd="0" parTransId="{BE826ED8-F379-42D0-A855-EE7E4F7ECD8B}" sibTransId="{B05F371E-3E5C-4BF6-8F87-C09DD9DCEC6A}"/>
    <dgm:cxn modelId="{62132CBD-24BC-49F9-B831-5B4F47F164ED}" srcId="{4BF9EF71-050F-4A11-BC36-764C8ED483C1}" destId="{B6298095-850A-44B2-BBCA-CF39EDB0FF22}" srcOrd="0" destOrd="0" parTransId="{FE90E896-2601-4CCD-8493-40D7B77B1DE8}" sibTransId="{A82F1EAA-B0C3-4D4D-A4B8-D42B8C9446C4}"/>
    <dgm:cxn modelId="{1CC740C1-C005-430A-AE0E-77B73911AD0B}" srcId="{86CE1E85-2773-4A6A-8DE3-4D53860799DD}" destId="{40FF4D50-C7BA-4936-9888-2258CDC4AC45}" srcOrd="0" destOrd="0" parTransId="{8850700B-9E42-40E3-B6B3-2AE49684FE5D}" sibTransId="{C148B31B-355E-412A-8B46-C7F09292FC3E}"/>
    <dgm:cxn modelId="{15ADAB0A-7359-47A8-92DA-2BD2343B5509}" type="presParOf" srcId="{1460F749-77FF-4BB8-BEC1-115B02109B4E}" destId="{22FA1F79-354A-4A41-88AA-18E56C03CC17}" srcOrd="0" destOrd="0" presId="urn:microsoft.com/office/officeart/2005/8/layout/vList2"/>
    <dgm:cxn modelId="{D922546A-5A56-4E6D-9081-7784A78A88F8}" type="presParOf" srcId="{1460F749-77FF-4BB8-BEC1-115B02109B4E}" destId="{60F74C6C-2ACF-4B35-A0B0-95E5A3C4BC16}" srcOrd="1" destOrd="0" presId="urn:microsoft.com/office/officeart/2005/8/layout/vList2"/>
    <dgm:cxn modelId="{4B7D8F88-A6BF-4BAC-BF0B-4981A8B165AC}" type="presParOf" srcId="{1460F749-77FF-4BB8-BEC1-115B02109B4E}" destId="{1F26DDEB-58C0-4C8E-9297-D4A70C6D76EE}" srcOrd="2" destOrd="0" presId="urn:microsoft.com/office/officeart/2005/8/layout/vList2"/>
    <dgm:cxn modelId="{53D18798-6ED7-4574-B42A-2D48D2DE4606}" type="presParOf" srcId="{1460F749-77FF-4BB8-BEC1-115B02109B4E}" destId="{A529F040-62AE-49B6-9779-498AEC32D2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524FF08-C6FC-483C-B40F-E00163712E77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262A455-AD01-4AB8-9600-9D3D4CB5FBFA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Alfred P </a:t>
          </a:r>
        </a:p>
        <a:p>
          <a:r>
            <a:rPr lang="fr-FR" sz="3600" dirty="0">
              <a:solidFill>
                <a:schemeClr val="tx1"/>
              </a:solidFill>
            </a:rPr>
            <a:t>74 ans</a:t>
          </a:r>
        </a:p>
      </dgm:t>
    </dgm:pt>
    <dgm:pt modelId="{276712AE-D7F5-4DFA-B22E-96E8498D7E42}" type="parTrans" cxnId="{12BBC5EA-54DA-4D0B-BEBB-8226C8AE8A23}">
      <dgm:prSet/>
      <dgm:spPr/>
      <dgm:t>
        <a:bodyPr/>
        <a:lstStyle/>
        <a:p>
          <a:endParaRPr lang="fr-FR" sz="1400"/>
        </a:p>
      </dgm:t>
    </dgm:pt>
    <dgm:pt modelId="{D47B49B1-CCA6-41BD-92E4-5CBE3D34BA05}" type="sibTrans" cxnId="{12BBC5EA-54DA-4D0B-BEBB-8226C8AE8A23}">
      <dgm:prSet/>
      <dgm:spPr/>
      <dgm:t>
        <a:bodyPr/>
        <a:lstStyle/>
        <a:p>
          <a:endParaRPr lang="fr-FR" sz="1400"/>
        </a:p>
      </dgm:t>
    </dgm:pt>
    <dgm:pt modelId="{50EA2723-0688-4583-BE9D-26E29988D67E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Monique R</a:t>
          </a:r>
        </a:p>
        <a:p>
          <a:r>
            <a:rPr lang="fr-FR" sz="3600" dirty="0">
              <a:solidFill>
                <a:schemeClr val="tx1"/>
              </a:solidFill>
            </a:rPr>
            <a:t>70 ans</a:t>
          </a:r>
        </a:p>
      </dgm:t>
    </dgm:pt>
    <dgm:pt modelId="{80C70EA2-239D-4DE6-BADA-895E61774459}" type="parTrans" cxnId="{12B28826-7162-4AF8-A3F3-65337322724C}">
      <dgm:prSet/>
      <dgm:spPr/>
      <dgm:t>
        <a:bodyPr/>
        <a:lstStyle/>
        <a:p>
          <a:endParaRPr lang="fr-FR" sz="1400"/>
        </a:p>
      </dgm:t>
    </dgm:pt>
    <dgm:pt modelId="{67F7C17A-AE6C-4851-9E68-B62453361A5F}" type="sibTrans" cxnId="{12B28826-7162-4AF8-A3F3-65337322724C}">
      <dgm:prSet/>
      <dgm:spPr/>
      <dgm:t>
        <a:bodyPr/>
        <a:lstStyle/>
        <a:p>
          <a:endParaRPr lang="fr-FR" sz="1400"/>
        </a:p>
      </dgm:t>
    </dgm:pt>
    <dgm:pt modelId="{42897856-D039-46E8-B496-3933DC12834F}">
      <dgm:prSet phldrT="[Texte]" custT="1"/>
      <dgm:spPr>
        <a:solidFill>
          <a:srgbClr val="FFC000"/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fr-FR" sz="4400" dirty="0">
              <a:solidFill>
                <a:schemeClr val="tx1"/>
              </a:solidFill>
            </a:rPr>
            <a:t>Chantal R</a:t>
          </a:r>
        </a:p>
        <a:p>
          <a:r>
            <a:rPr lang="fr-FR" sz="3600" dirty="0">
              <a:solidFill>
                <a:schemeClr val="tx1"/>
              </a:solidFill>
            </a:rPr>
            <a:t>63 ans</a:t>
          </a:r>
        </a:p>
      </dgm:t>
    </dgm:pt>
    <dgm:pt modelId="{90E36BB1-D11E-4E4A-87EA-DCA2BB11B32E}" type="parTrans" cxnId="{E2AFE4EB-7DC0-4A7E-9E64-DBA2076B67A5}">
      <dgm:prSet/>
      <dgm:spPr/>
      <dgm:t>
        <a:bodyPr/>
        <a:lstStyle/>
        <a:p>
          <a:endParaRPr lang="fr-FR" sz="1400"/>
        </a:p>
      </dgm:t>
    </dgm:pt>
    <dgm:pt modelId="{E4680462-96DA-4A86-9D58-B9E5F7E21758}" type="sibTrans" cxnId="{E2AFE4EB-7DC0-4A7E-9E64-DBA2076B67A5}">
      <dgm:prSet/>
      <dgm:spPr/>
      <dgm:t>
        <a:bodyPr/>
        <a:lstStyle/>
        <a:p>
          <a:endParaRPr lang="fr-FR" sz="1400"/>
        </a:p>
      </dgm:t>
    </dgm:pt>
    <dgm:pt modelId="{7E3AE42C-7C03-414C-808C-4D13E69353D1}" type="pres">
      <dgm:prSet presAssocID="{6524FF08-C6FC-483C-B40F-E00163712E77}" presName="diagram" presStyleCnt="0">
        <dgm:presLayoutVars>
          <dgm:dir/>
          <dgm:resizeHandles val="exact"/>
        </dgm:presLayoutVars>
      </dgm:prSet>
      <dgm:spPr/>
    </dgm:pt>
    <dgm:pt modelId="{F1B8E48B-9F44-4A34-9827-697154AD9C9E}" type="pres">
      <dgm:prSet presAssocID="{B262A455-AD01-4AB8-9600-9D3D4CB5FBFA}" presName="node" presStyleLbl="node1" presStyleIdx="0" presStyleCnt="3">
        <dgm:presLayoutVars>
          <dgm:bulletEnabled val="1"/>
        </dgm:presLayoutVars>
      </dgm:prSet>
      <dgm:spPr/>
    </dgm:pt>
    <dgm:pt modelId="{B4FA8F7F-B492-4C52-96AB-6856AA2F0EA5}" type="pres">
      <dgm:prSet presAssocID="{D47B49B1-CCA6-41BD-92E4-5CBE3D34BA05}" presName="sibTrans" presStyleCnt="0"/>
      <dgm:spPr/>
    </dgm:pt>
    <dgm:pt modelId="{58FF21DC-520B-4A32-ABC6-55D0B931D63B}" type="pres">
      <dgm:prSet presAssocID="{50EA2723-0688-4583-BE9D-26E29988D67E}" presName="node" presStyleLbl="node1" presStyleIdx="1" presStyleCnt="3">
        <dgm:presLayoutVars>
          <dgm:bulletEnabled val="1"/>
        </dgm:presLayoutVars>
      </dgm:prSet>
      <dgm:spPr/>
    </dgm:pt>
    <dgm:pt modelId="{8C90710F-6707-48D1-8C80-8E981F6BD576}" type="pres">
      <dgm:prSet presAssocID="{67F7C17A-AE6C-4851-9E68-B62453361A5F}" presName="sibTrans" presStyleCnt="0"/>
      <dgm:spPr/>
    </dgm:pt>
    <dgm:pt modelId="{0DE1757E-5C67-4F1F-9BBE-CD2DB6BC6457}" type="pres">
      <dgm:prSet presAssocID="{42897856-D039-46E8-B496-3933DC128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8DD07101-324C-4FC0-B5D2-B3CCB2F1A891}" type="presOf" srcId="{B262A455-AD01-4AB8-9600-9D3D4CB5FBFA}" destId="{F1B8E48B-9F44-4A34-9827-697154AD9C9E}" srcOrd="0" destOrd="0" presId="urn:microsoft.com/office/officeart/2005/8/layout/default"/>
    <dgm:cxn modelId="{12B28826-7162-4AF8-A3F3-65337322724C}" srcId="{6524FF08-C6FC-483C-B40F-E00163712E77}" destId="{50EA2723-0688-4583-BE9D-26E29988D67E}" srcOrd="1" destOrd="0" parTransId="{80C70EA2-239D-4DE6-BADA-895E61774459}" sibTransId="{67F7C17A-AE6C-4851-9E68-B62453361A5F}"/>
    <dgm:cxn modelId="{C35B6976-4A09-4A66-BB7E-D36F862348C4}" type="presOf" srcId="{6524FF08-C6FC-483C-B40F-E00163712E77}" destId="{7E3AE42C-7C03-414C-808C-4D13E69353D1}" srcOrd="0" destOrd="0" presId="urn:microsoft.com/office/officeart/2005/8/layout/default"/>
    <dgm:cxn modelId="{AC5DFA93-3966-4760-AC24-51D9A48EF4EE}" type="presOf" srcId="{42897856-D039-46E8-B496-3933DC12834F}" destId="{0DE1757E-5C67-4F1F-9BBE-CD2DB6BC6457}" srcOrd="0" destOrd="0" presId="urn:microsoft.com/office/officeart/2005/8/layout/default"/>
    <dgm:cxn modelId="{B39B80A6-04D8-403C-856B-C3338FB7B8EE}" type="presOf" srcId="{50EA2723-0688-4583-BE9D-26E29988D67E}" destId="{58FF21DC-520B-4A32-ABC6-55D0B931D63B}" srcOrd="0" destOrd="0" presId="urn:microsoft.com/office/officeart/2005/8/layout/default"/>
    <dgm:cxn modelId="{12BBC5EA-54DA-4D0B-BEBB-8226C8AE8A23}" srcId="{6524FF08-C6FC-483C-B40F-E00163712E77}" destId="{B262A455-AD01-4AB8-9600-9D3D4CB5FBFA}" srcOrd="0" destOrd="0" parTransId="{276712AE-D7F5-4DFA-B22E-96E8498D7E42}" sibTransId="{D47B49B1-CCA6-41BD-92E4-5CBE3D34BA05}"/>
    <dgm:cxn modelId="{E2AFE4EB-7DC0-4A7E-9E64-DBA2076B67A5}" srcId="{6524FF08-C6FC-483C-B40F-E00163712E77}" destId="{42897856-D039-46E8-B496-3933DC12834F}" srcOrd="2" destOrd="0" parTransId="{90E36BB1-D11E-4E4A-87EA-DCA2BB11B32E}" sibTransId="{E4680462-96DA-4A86-9D58-B9E5F7E21758}"/>
    <dgm:cxn modelId="{9127B7AF-B442-4463-AF0F-5099080E9838}" type="presParOf" srcId="{7E3AE42C-7C03-414C-808C-4D13E69353D1}" destId="{F1B8E48B-9F44-4A34-9827-697154AD9C9E}" srcOrd="0" destOrd="0" presId="urn:microsoft.com/office/officeart/2005/8/layout/default"/>
    <dgm:cxn modelId="{BFB8E2A7-9CF7-48A2-B3C0-6095CA08C6C9}" type="presParOf" srcId="{7E3AE42C-7C03-414C-808C-4D13E69353D1}" destId="{B4FA8F7F-B492-4C52-96AB-6856AA2F0EA5}" srcOrd="1" destOrd="0" presId="urn:microsoft.com/office/officeart/2005/8/layout/default"/>
    <dgm:cxn modelId="{20B59957-51BC-4AA4-8627-3A28179D65CA}" type="presParOf" srcId="{7E3AE42C-7C03-414C-808C-4D13E69353D1}" destId="{58FF21DC-520B-4A32-ABC6-55D0B931D63B}" srcOrd="2" destOrd="0" presId="urn:microsoft.com/office/officeart/2005/8/layout/default"/>
    <dgm:cxn modelId="{A682EC6A-CBDC-4DAC-8963-65E7F1732B23}" type="presParOf" srcId="{7E3AE42C-7C03-414C-808C-4D13E69353D1}" destId="{8C90710F-6707-48D1-8C80-8E981F6BD576}" srcOrd="3" destOrd="0" presId="urn:microsoft.com/office/officeart/2005/8/layout/default"/>
    <dgm:cxn modelId="{66B69B7D-01EB-4854-A39F-BFBE84FA10FD}" type="presParOf" srcId="{7E3AE42C-7C03-414C-808C-4D13E69353D1}" destId="{0DE1757E-5C67-4F1F-9BBE-CD2DB6BC64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D421B2-24CB-4593-9CE2-8128155102EB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A747941-974E-4B5C-A71D-E8EFB1A4CA3D}">
      <dgm:prSet phldrT="[Texte]"/>
      <dgm:spPr/>
      <dgm:t>
        <a:bodyPr/>
        <a:lstStyle/>
        <a:p>
          <a:r>
            <a:rPr lang="fr-FR" dirty="0"/>
            <a:t>Terrain</a:t>
          </a:r>
        </a:p>
      </dgm:t>
    </dgm:pt>
    <dgm:pt modelId="{FDF2C83F-434C-448A-A272-889B2AAA2ACE}" type="parTrans" cxnId="{0DFA5A9A-9264-4D29-91D4-AAA27AE1A498}">
      <dgm:prSet/>
      <dgm:spPr/>
      <dgm:t>
        <a:bodyPr/>
        <a:lstStyle/>
        <a:p>
          <a:endParaRPr lang="fr-FR"/>
        </a:p>
      </dgm:t>
    </dgm:pt>
    <dgm:pt modelId="{ACF1AA20-70EC-43AB-BCD1-7C36DC8736F9}" type="sibTrans" cxnId="{0DFA5A9A-9264-4D29-91D4-AAA27AE1A498}">
      <dgm:prSet/>
      <dgm:spPr/>
      <dgm:t>
        <a:bodyPr/>
        <a:lstStyle/>
        <a:p>
          <a:endParaRPr lang="fr-FR"/>
        </a:p>
      </dgm:t>
    </dgm:pt>
    <dgm:pt modelId="{572BD924-6EDC-4538-98DA-630BC4A005B5}">
      <dgm:prSet phldrT="[Texte]"/>
      <dgm:spPr/>
      <dgm:t>
        <a:bodyPr/>
        <a:lstStyle/>
        <a:p>
          <a:r>
            <a:rPr lang="fr-FR" dirty="0"/>
            <a:t>Sciatique D théoriquement chirurgicale </a:t>
          </a:r>
        </a:p>
      </dgm:t>
    </dgm:pt>
    <dgm:pt modelId="{5D6980A5-900C-414F-A332-652F07595ED4}" type="parTrans" cxnId="{59BA4CE9-7523-4654-A461-2294C4B6C78E}">
      <dgm:prSet/>
      <dgm:spPr/>
      <dgm:t>
        <a:bodyPr/>
        <a:lstStyle/>
        <a:p>
          <a:endParaRPr lang="fr-FR"/>
        </a:p>
      </dgm:t>
    </dgm:pt>
    <dgm:pt modelId="{7666A7B3-2164-4CD3-9A11-6FC591AA1B0E}" type="sibTrans" cxnId="{59BA4CE9-7523-4654-A461-2294C4B6C78E}">
      <dgm:prSet/>
      <dgm:spPr/>
      <dgm:t>
        <a:bodyPr/>
        <a:lstStyle/>
        <a:p>
          <a:endParaRPr lang="fr-FR"/>
        </a:p>
      </dgm:t>
    </dgm:pt>
    <dgm:pt modelId="{6D365EEA-881B-44D9-AB63-89A1FBB99EED}">
      <dgm:prSet phldrT="[Texte]"/>
      <dgm:spPr/>
      <dgm:t>
        <a:bodyPr/>
        <a:lstStyle/>
        <a:p>
          <a:r>
            <a:rPr lang="fr-FR" dirty="0" err="1"/>
            <a:t>HyperT</a:t>
          </a:r>
          <a:r>
            <a:rPr lang="fr-FR" dirty="0"/>
            <a:t>/iode Radioactif</a:t>
          </a:r>
        </a:p>
      </dgm:t>
    </dgm:pt>
    <dgm:pt modelId="{4398F391-2BD9-49E2-83F2-8FD5B4D6EFBC}" type="parTrans" cxnId="{AAA5FFAA-7470-40A2-8DE5-823D11AE3046}">
      <dgm:prSet/>
      <dgm:spPr/>
      <dgm:t>
        <a:bodyPr/>
        <a:lstStyle/>
        <a:p>
          <a:endParaRPr lang="fr-FR"/>
        </a:p>
      </dgm:t>
    </dgm:pt>
    <dgm:pt modelId="{4A65AC1D-4EA7-4345-ADC9-715204CB6C20}" type="sibTrans" cxnId="{AAA5FFAA-7470-40A2-8DE5-823D11AE3046}">
      <dgm:prSet/>
      <dgm:spPr/>
      <dgm:t>
        <a:bodyPr/>
        <a:lstStyle/>
        <a:p>
          <a:endParaRPr lang="fr-FR"/>
        </a:p>
      </dgm:t>
    </dgm:pt>
    <dgm:pt modelId="{5E99835B-9E78-4307-8A75-C0DE8E464BF3}">
      <dgm:prSet phldrT="[Texte]"/>
      <dgm:spPr/>
      <dgm:t>
        <a:bodyPr/>
        <a:lstStyle/>
        <a:p>
          <a:r>
            <a:rPr lang="fr-FR" dirty="0"/>
            <a:t>2017</a:t>
          </a:r>
        </a:p>
      </dgm:t>
    </dgm:pt>
    <dgm:pt modelId="{10535571-3C35-4EAC-90DB-655CC75F7056}" type="parTrans" cxnId="{D35034E0-2A3C-4921-BBFE-1B8F0A3F042F}">
      <dgm:prSet/>
      <dgm:spPr/>
      <dgm:t>
        <a:bodyPr/>
        <a:lstStyle/>
        <a:p>
          <a:endParaRPr lang="fr-FR"/>
        </a:p>
      </dgm:t>
    </dgm:pt>
    <dgm:pt modelId="{F363ECD8-69BB-47DC-A01B-00DDE92D9D8A}" type="sibTrans" cxnId="{D35034E0-2A3C-4921-BBFE-1B8F0A3F042F}">
      <dgm:prSet/>
      <dgm:spPr/>
      <dgm:t>
        <a:bodyPr/>
        <a:lstStyle/>
        <a:p>
          <a:endParaRPr lang="fr-FR"/>
        </a:p>
      </dgm:t>
    </dgm:pt>
    <dgm:pt modelId="{29D4601B-E1B6-4440-AA76-83ADCC69FFD3}">
      <dgm:prSet phldrT="[Texte]"/>
      <dgm:spPr/>
      <dgm:t>
        <a:bodyPr/>
        <a:lstStyle/>
        <a:p>
          <a:r>
            <a:rPr lang="fr-FR" dirty="0"/>
            <a:t>« Maladie de Horton» suivie rhumato</a:t>
          </a:r>
        </a:p>
      </dgm:t>
    </dgm:pt>
    <dgm:pt modelId="{9CB53349-23F2-4F7A-A0E5-8C2521B443B9}" type="parTrans" cxnId="{98E8015C-9807-4C2D-A391-7A4634AEBD8B}">
      <dgm:prSet/>
      <dgm:spPr/>
      <dgm:t>
        <a:bodyPr/>
        <a:lstStyle/>
        <a:p>
          <a:endParaRPr lang="fr-FR"/>
        </a:p>
      </dgm:t>
    </dgm:pt>
    <dgm:pt modelId="{DB80261A-C41C-4B87-A1E5-E261FCF07B2B}" type="sibTrans" cxnId="{98E8015C-9807-4C2D-A391-7A4634AEBD8B}">
      <dgm:prSet/>
      <dgm:spPr/>
      <dgm:t>
        <a:bodyPr/>
        <a:lstStyle/>
        <a:p>
          <a:endParaRPr lang="fr-FR"/>
        </a:p>
      </dgm:t>
    </dgm:pt>
    <dgm:pt modelId="{537835AA-57AB-4DB4-B49E-5AA6F8B302DE}">
      <dgm:prSet phldrT="[Texte]"/>
      <dgm:spPr/>
      <dgm:t>
        <a:bodyPr/>
        <a:lstStyle/>
        <a:p>
          <a:r>
            <a:rPr lang="fr-FR" dirty="0"/>
            <a:t>Juillet 2018</a:t>
          </a:r>
        </a:p>
      </dgm:t>
    </dgm:pt>
    <dgm:pt modelId="{8E59432B-EB0D-4FC0-BAE6-71060D322B70}" type="parTrans" cxnId="{15C686BD-8018-48DB-B4C9-DEC6CD25C521}">
      <dgm:prSet/>
      <dgm:spPr/>
      <dgm:t>
        <a:bodyPr/>
        <a:lstStyle/>
        <a:p>
          <a:endParaRPr lang="fr-FR"/>
        </a:p>
      </dgm:t>
    </dgm:pt>
    <dgm:pt modelId="{B91655AD-0E87-4815-AC43-67C8219B4806}" type="sibTrans" cxnId="{15C686BD-8018-48DB-B4C9-DEC6CD25C521}">
      <dgm:prSet/>
      <dgm:spPr/>
      <dgm:t>
        <a:bodyPr/>
        <a:lstStyle/>
        <a:p>
          <a:endParaRPr lang="fr-FR"/>
        </a:p>
      </dgm:t>
    </dgm:pt>
    <dgm:pt modelId="{7DA23984-4122-416F-A2EE-CE3027AEB3B3}">
      <dgm:prSet phldrT="[Texte]"/>
      <dgm:spPr/>
      <dgm:t>
        <a:bodyPr/>
        <a:lstStyle/>
        <a:p>
          <a:r>
            <a:rPr lang="fr-FR" dirty="0"/>
            <a:t>Plainte cognitive +++</a:t>
          </a:r>
        </a:p>
      </dgm:t>
    </dgm:pt>
    <dgm:pt modelId="{AE2B881D-B0AB-484E-8641-463238804E11}" type="parTrans" cxnId="{F9F50C33-0005-4FD8-AFE1-4EF3FFD340CD}">
      <dgm:prSet/>
      <dgm:spPr/>
      <dgm:t>
        <a:bodyPr/>
        <a:lstStyle/>
        <a:p>
          <a:endParaRPr lang="fr-FR"/>
        </a:p>
      </dgm:t>
    </dgm:pt>
    <dgm:pt modelId="{2757E9C6-73C6-4460-AE5A-B0BA7DD35B28}" type="sibTrans" cxnId="{F9F50C33-0005-4FD8-AFE1-4EF3FFD340CD}">
      <dgm:prSet/>
      <dgm:spPr/>
      <dgm:t>
        <a:bodyPr/>
        <a:lstStyle/>
        <a:p>
          <a:endParaRPr lang="fr-FR"/>
        </a:p>
      </dgm:t>
    </dgm:pt>
    <dgm:pt modelId="{71F5855D-15FD-459A-9BA6-663C4079E31F}">
      <dgm:prSet phldrT="[Texte]"/>
      <dgm:spPr/>
      <dgm:t>
        <a:bodyPr/>
        <a:lstStyle/>
        <a:p>
          <a:r>
            <a:rPr lang="fr-FR" dirty="0"/>
            <a:t>Sous Eliquis pour suspicion TVP puis arrêt</a:t>
          </a:r>
        </a:p>
      </dgm:t>
    </dgm:pt>
    <dgm:pt modelId="{3017C511-8A14-4851-98DF-BD547A3900F1}" type="parTrans" cxnId="{3AE20D50-D148-49F1-8C04-FDDED87FC43D}">
      <dgm:prSet/>
      <dgm:spPr/>
      <dgm:t>
        <a:bodyPr/>
        <a:lstStyle/>
        <a:p>
          <a:endParaRPr lang="fr-FR"/>
        </a:p>
      </dgm:t>
    </dgm:pt>
    <dgm:pt modelId="{80B94A75-97F8-48FB-B0E2-E71A26E2D5AF}" type="sibTrans" cxnId="{3AE20D50-D148-49F1-8C04-FDDED87FC43D}">
      <dgm:prSet/>
      <dgm:spPr/>
      <dgm:t>
        <a:bodyPr/>
        <a:lstStyle/>
        <a:p>
          <a:endParaRPr lang="fr-FR"/>
        </a:p>
      </dgm:t>
    </dgm:pt>
    <dgm:pt modelId="{DF49CB25-7FDB-47BA-9AB2-2DFE83D81B81}">
      <dgm:prSet phldrT="[Texte]"/>
      <dgm:spPr/>
      <dgm:t>
        <a:bodyPr/>
        <a:lstStyle/>
        <a:p>
          <a:r>
            <a:rPr lang="fr-FR" dirty="0"/>
            <a:t>Diag sur </a:t>
          </a:r>
          <a:r>
            <a:rPr lang="fr-FR" dirty="0" err="1"/>
            <a:t>Sd</a:t>
          </a:r>
          <a:r>
            <a:rPr lang="fr-FR" dirty="0"/>
            <a:t> inflammatoire et céphalées</a:t>
          </a:r>
        </a:p>
      </dgm:t>
    </dgm:pt>
    <dgm:pt modelId="{149B03DA-6BE2-49DF-B12E-8442C5592C0D}" type="parTrans" cxnId="{B76B3399-E3B3-4FFF-BC48-070D41546195}">
      <dgm:prSet/>
      <dgm:spPr/>
      <dgm:t>
        <a:bodyPr/>
        <a:lstStyle/>
        <a:p>
          <a:endParaRPr lang="fr-FR"/>
        </a:p>
      </dgm:t>
    </dgm:pt>
    <dgm:pt modelId="{1206C409-36EF-4831-B6EB-E94380438A00}" type="sibTrans" cxnId="{B76B3399-E3B3-4FFF-BC48-070D41546195}">
      <dgm:prSet/>
      <dgm:spPr/>
      <dgm:t>
        <a:bodyPr/>
        <a:lstStyle/>
        <a:p>
          <a:endParaRPr lang="fr-FR"/>
        </a:p>
      </dgm:t>
    </dgm:pt>
    <dgm:pt modelId="{7AED2A14-0AC3-4282-87B3-C5143857096E}">
      <dgm:prSet phldrT="[Texte]"/>
      <dgm:spPr/>
      <dgm:t>
        <a:bodyPr/>
        <a:lstStyle/>
        <a:p>
          <a:r>
            <a:rPr lang="fr-FR" dirty="0"/>
            <a:t>TTT CTC 15mg/j puis MTX 10mg/semaine</a:t>
          </a:r>
        </a:p>
      </dgm:t>
    </dgm:pt>
    <dgm:pt modelId="{D3BC7242-0514-4192-8D49-1280573ABEB2}" type="parTrans" cxnId="{EEBD4CB3-A56C-4B34-A1FD-5273709BE5A8}">
      <dgm:prSet/>
      <dgm:spPr/>
      <dgm:t>
        <a:bodyPr/>
        <a:lstStyle/>
        <a:p>
          <a:endParaRPr lang="fr-FR"/>
        </a:p>
      </dgm:t>
    </dgm:pt>
    <dgm:pt modelId="{EE60661A-9566-46FC-A36E-4719F50136E0}" type="sibTrans" cxnId="{EEBD4CB3-A56C-4B34-A1FD-5273709BE5A8}">
      <dgm:prSet/>
      <dgm:spPr/>
      <dgm:t>
        <a:bodyPr/>
        <a:lstStyle/>
        <a:p>
          <a:endParaRPr lang="fr-FR"/>
        </a:p>
      </dgm:t>
    </dgm:pt>
    <dgm:pt modelId="{24667924-E882-448E-AC64-F2DC74B22552}">
      <dgm:prSet phldrT="[Texte]"/>
      <dgm:spPr/>
      <dgm:t>
        <a:bodyPr/>
        <a:lstStyle/>
        <a:p>
          <a:r>
            <a:rPr lang="fr-FR" dirty="0"/>
            <a:t>BAT NEGATIVE</a:t>
          </a:r>
        </a:p>
      </dgm:t>
    </dgm:pt>
    <dgm:pt modelId="{6F9AA4DB-7EEF-411E-A5D6-68C23C32322A}" type="parTrans" cxnId="{2F54FB03-452C-4E8B-975B-360BB51A0AE4}">
      <dgm:prSet/>
      <dgm:spPr/>
      <dgm:t>
        <a:bodyPr/>
        <a:lstStyle/>
        <a:p>
          <a:endParaRPr lang="fr-FR"/>
        </a:p>
      </dgm:t>
    </dgm:pt>
    <dgm:pt modelId="{5ABE71AD-3F79-43F7-B9D1-8FC50ABABA4C}" type="sibTrans" cxnId="{2F54FB03-452C-4E8B-975B-360BB51A0AE4}">
      <dgm:prSet/>
      <dgm:spPr/>
      <dgm:t>
        <a:bodyPr/>
        <a:lstStyle/>
        <a:p>
          <a:endParaRPr lang="fr-FR"/>
        </a:p>
      </dgm:t>
    </dgm:pt>
    <dgm:pt modelId="{6A492CF0-30C6-490D-961E-E2D058C3CAF0}">
      <dgm:prSet phldrT="[Texte]"/>
      <dgm:spPr/>
      <dgm:t>
        <a:bodyPr/>
        <a:lstStyle/>
        <a:p>
          <a:r>
            <a:rPr lang="fr-FR" dirty="0"/>
            <a:t>Céphalées en réalité jamais résolues</a:t>
          </a:r>
        </a:p>
      </dgm:t>
    </dgm:pt>
    <dgm:pt modelId="{136429DE-3A8B-465C-A4FA-42F284EC322C}" type="parTrans" cxnId="{9DFF624C-88CE-42FC-957B-3607CB1BCEBB}">
      <dgm:prSet/>
      <dgm:spPr/>
      <dgm:t>
        <a:bodyPr/>
        <a:lstStyle/>
        <a:p>
          <a:endParaRPr lang="fr-FR"/>
        </a:p>
      </dgm:t>
    </dgm:pt>
    <dgm:pt modelId="{FDCE4B56-EB1F-4B1E-9098-FD95EF5ABA28}" type="sibTrans" cxnId="{9DFF624C-88CE-42FC-957B-3607CB1BCEBB}">
      <dgm:prSet/>
      <dgm:spPr/>
      <dgm:t>
        <a:bodyPr/>
        <a:lstStyle/>
        <a:p>
          <a:endParaRPr lang="fr-FR"/>
        </a:p>
      </dgm:t>
    </dgm:pt>
    <dgm:pt modelId="{7E62B125-53DA-4790-B86D-346A53085B61}" type="pres">
      <dgm:prSet presAssocID="{F1D421B2-24CB-4593-9CE2-8128155102EB}" presName="Name0" presStyleCnt="0">
        <dgm:presLayoutVars>
          <dgm:dir/>
          <dgm:animLvl val="lvl"/>
          <dgm:resizeHandles val="exact"/>
        </dgm:presLayoutVars>
      </dgm:prSet>
      <dgm:spPr/>
    </dgm:pt>
    <dgm:pt modelId="{8D4956CD-A1A5-40CC-BB76-7C3BF8BDD021}" type="pres">
      <dgm:prSet presAssocID="{FA747941-974E-4B5C-A71D-E8EFB1A4CA3D}" presName="composite" presStyleCnt="0"/>
      <dgm:spPr/>
    </dgm:pt>
    <dgm:pt modelId="{33A3BF1F-86AF-4D5D-8A2C-6A67B5BAA1A1}" type="pres">
      <dgm:prSet presAssocID="{FA747941-974E-4B5C-A71D-E8EFB1A4C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9C84F2-D1C7-47B9-85BD-0000053DD841}" type="pres">
      <dgm:prSet presAssocID="{FA747941-974E-4B5C-A71D-E8EFB1A4CA3D}" presName="desTx" presStyleLbl="alignAccFollowNode1" presStyleIdx="0" presStyleCnt="3" custLinFactNeighborX="-31855" custLinFactNeighborY="-1238">
        <dgm:presLayoutVars>
          <dgm:bulletEnabled val="1"/>
        </dgm:presLayoutVars>
      </dgm:prSet>
      <dgm:spPr/>
    </dgm:pt>
    <dgm:pt modelId="{E0A2F3F2-38A2-46F4-8004-807923F2C96E}" type="pres">
      <dgm:prSet presAssocID="{ACF1AA20-70EC-43AB-BCD1-7C36DC8736F9}" presName="space" presStyleCnt="0"/>
      <dgm:spPr/>
    </dgm:pt>
    <dgm:pt modelId="{679A2083-DBA5-4A42-B98F-61AEC8D89B02}" type="pres">
      <dgm:prSet presAssocID="{5E99835B-9E78-4307-8A75-C0DE8E464BF3}" presName="composite" presStyleCnt="0"/>
      <dgm:spPr/>
    </dgm:pt>
    <dgm:pt modelId="{52E9AEC4-DDE4-4000-8CEB-8618FF7A5ABD}" type="pres">
      <dgm:prSet presAssocID="{5E99835B-9E78-4307-8A75-C0DE8E464B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6A64A64-0679-4BF6-B761-F738C04F4A33}" type="pres">
      <dgm:prSet presAssocID="{5E99835B-9E78-4307-8A75-C0DE8E464BF3}" presName="desTx" presStyleLbl="alignAccFollowNode1" presStyleIdx="1" presStyleCnt="3">
        <dgm:presLayoutVars>
          <dgm:bulletEnabled val="1"/>
        </dgm:presLayoutVars>
      </dgm:prSet>
      <dgm:spPr/>
    </dgm:pt>
    <dgm:pt modelId="{DAF9EB6E-7625-493F-A0F7-19A738094C95}" type="pres">
      <dgm:prSet presAssocID="{F363ECD8-69BB-47DC-A01B-00DDE92D9D8A}" presName="space" presStyleCnt="0"/>
      <dgm:spPr/>
    </dgm:pt>
    <dgm:pt modelId="{ADFE8930-C1E5-4A7B-9600-140EA0B23E3E}" type="pres">
      <dgm:prSet presAssocID="{537835AA-57AB-4DB4-B49E-5AA6F8B302DE}" presName="composite" presStyleCnt="0"/>
      <dgm:spPr/>
    </dgm:pt>
    <dgm:pt modelId="{0AD5B7DE-834A-4A0A-948A-69C362FA7F6E}" type="pres">
      <dgm:prSet presAssocID="{537835AA-57AB-4DB4-B49E-5AA6F8B302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E41A93-E6A9-46EF-9356-75C04DFFDCA8}" type="pres">
      <dgm:prSet presAssocID="{537835AA-57AB-4DB4-B49E-5AA6F8B302D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F54FB03-452C-4E8B-975B-360BB51A0AE4}" srcId="{5E99835B-9E78-4307-8A75-C0DE8E464BF3}" destId="{24667924-E882-448E-AC64-F2DC74B22552}" srcOrd="2" destOrd="0" parTransId="{6F9AA4DB-7EEF-411E-A5D6-68C23C32322A}" sibTransId="{5ABE71AD-3F79-43F7-B9D1-8FC50ABABA4C}"/>
    <dgm:cxn modelId="{F9F50C33-0005-4FD8-AFE1-4EF3FFD340CD}" srcId="{537835AA-57AB-4DB4-B49E-5AA6F8B302DE}" destId="{7DA23984-4122-416F-A2EE-CE3027AEB3B3}" srcOrd="0" destOrd="0" parTransId="{AE2B881D-B0AB-484E-8641-463238804E11}" sibTransId="{2757E9C6-73C6-4460-AE5A-B0BA7DD35B28}"/>
    <dgm:cxn modelId="{9479033C-A129-4FEF-B2F4-7AE64FC42DAA}" type="presOf" srcId="{7AED2A14-0AC3-4282-87B3-C5143857096E}" destId="{06A64A64-0679-4BF6-B761-F738C04F4A33}" srcOrd="0" destOrd="3" presId="urn:microsoft.com/office/officeart/2005/8/layout/hList1"/>
    <dgm:cxn modelId="{98E8015C-9807-4C2D-A391-7A4634AEBD8B}" srcId="{5E99835B-9E78-4307-8A75-C0DE8E464BF3}" destId="{29D4601B-E1B6-4440-AA76-83ADCC69FFD3}" srcOrd="0" destOrd="0" parTransId="{9CB53349-23F2-4F7A-A0E5-8C2521B443B9}" sibTransId="{DB80261A-C41C-4B87-A1E5-E261FCF07B2B}"/>
    <dgm:cxn modelId="{3DB4EA5E-36F9-4F00-BF05-3F6E6DA51191}" type="presOf" srcId="{FA747941-974E-4B5C-A71D-E8EFB1A4CA3D}" destId="{33A3BF1F-86AF-4D5D-8A2C-6A67B5BAA1A1}" srcOrd="0" destOrd="0" presId="urn:microsoft.com/office/officeart/2005/8/layout/hList1"/>
    <dgm:cxn modelId="{DE883642-217E-43B6-986E-52D6ACE388E4}" type="presOf" srcId="{29D4601B-E1B6-4440-AA76-83ADCC69FFD3}" destId="{06A64A64-0679-4BF6-B761-F738C04F4A33}" srcOrd="0" destOrd="0" presId="urn:microsoft.com/office/officeart/2005/8/layout/hList1"/>
    <dgm:cxn modelId="{6F4D6047-4E41-43E4-B80E-86F94A2B4C79}" type="presOf" srcId="{537835AA-57AB-4DB4-B49E-5AA6F8B302DE}" destId="{0AD5B7DE-834A-4A0A-948A-69C362FA7F6E}" srcOrd="0" destOrd="0" presId="urn:microsoft.com/office/officeart/2005/8/layout/hList1"/>
    <dgm:cxn modelId="{57336D67-96B1-43A9-B60B-A9E532EF5E5A}" type="presOf" srcId="{7DA23984-4122-416F-A2EE-CE3027AEB3B3}" destId="{34E41A93-E6A9-46EF-9356-75C04DFFDCA8}" srcOrd="0" destOrd="0" presId="urn:microsoft.com/office/officeart/2005/8/layout/hList1"/>
    <dgm:cxn modelId="{1C4F696A-41A3-4EA7-952C-43005D6E8BF6}" type="presOf" srcId="{F1D421B2-24CB-4593-9CE2-8128155102EB}" destId="{7E62B125-53DA-4790-B86D-346A53085B61}" srcOrd="0" destOrd="0" presId="urn:microsoft.com/office/officeart/2005/8/layout/hList1"/>
    <dgm:cxn modelId="{9DFF624C-88CE-42FC-957B-3607CB1BCEBB}" srcId="{537835AA-57AB-4DB4-B49E-5AA6F8B302DE}" destId="{6A492CF0-30C6-490D-961E-E2D058C3CAF0}" srcOrd="1" destOrd="0" parTransId="{136429DE-3A8B-465C-A4FA-42F284EC322C}" sibTransId="{FDCE4B56-EB1F-4B1E-9098-FD95EF5ABA28}"/>
    <dgm:cxn modelId="{3AE20D50-D148-49F1-8C04-FDDED87FC43D}" srcId="{FA747941-974E-4B5C-A71D-E8EFB1A4CA3D}" destId="{71F5855D-15FD-459A-9BA6-663C4079E31F}" srcOrd="2" destOrd="0" parTransId="{3017C511-8A14-4851-98DF-BD547A3900F1}" sibTransId="{80B94A75-97F8-48FB-B0E2-E71A26E2D5AF}"/>
    <dgm:cxn modelId="{B76B3399-E3B3-4FFF-BC48-070D41546195}" srcId="{5E99835B-9E78-4307-8A75-C0DE8E464BF3}" destId="{DF49CB25-7FDB-47BA-9AB2-2DFE83D81B81}" srcOrd="1" destOrd="0" parTransId="{149B03DA-6BE2-49DF-B12E-8442C5592C0D}" sibTransId="{1206C409-36EF-4831-B6EB-E94380438A00}"/>
    <dgm:cxn modelId="{0DFA5A9A-9264-4D29-91D4-AAA27AE1A498}" srcId="{F1D421B2-24CB-4593-9CE2-8128155102EB}" destId="{FA747941-974E-4B5C-A71D-E8EFB1A4CA3D}" srcOrd="0" destOrd="0" parTransId="{FDF2C83F-434C-448A-A272-889B2AAA2ACE}" sibTransId="{ACF1AA20-70EC-43AB-BCD1-7C36DC8736F9}"/>
    <dgm:cxn modelId="{7DEEC49A-8F9D-41B9-B5CA-8C825E560BF7}" type="presOf" srcId="{24667924-E882-448E-AC64-F2DC74B22552}" destId="{06A64A64-0679-4BF6-B761-F738C04F4A33}" srcOrd="0" destOrd="2" presId="urn:microsoft.com/office/officeart/2005/8/layout/hList1"/>
    <dgm:cxn modelId="{F08241A4-E2C5-4AB6-B6A4-9660CB6B6E5D}" type="presOf" srcId="{6D365EEA-881B-44D9-AB63-89A1FBB99EED}" destId="{749C84F2-D1C7-47B9-85BD-0000053DD841}" srcOrd="0" destOrd="1" presId="urn:microsoft.com/office/officeart/2005/8/layout/hList1"/>
    <dgm:cxn modelId="{AAA5FFAA-7470-40A2-8DE5-823D11AE3046}" srcId="{FA747941-974E-4B5C-A71D-E8EFB1A4CA3D}" destId="{6D365EEA-881B-44D9-AB63-89A1FBB99EED}" srcOrd="1" destOrd="0" parTransId="{4398F391-2BD9-49E2-83F2-8FD5B4D6EFBC}" sibTransId="{4A65AC1D-4EA7-4345-ADC9-715204CB6C20}"/>
    <dgm:cxn modelId="{D2DDE8AE-A9F1-4646-A9F1-F0828C582676}" type="presOf" srcId="{6A492CF0-30C6-490D-961E-E2D058C3CAF0}" destId="{34E41A93-E6A9-46EF-9356-75C04DFFDCA8}" srcOrd="0" destOrd="1" presId="urn:microsoft.com/office/officeart/2005/8/layout/hList1"/>
    <dgm:cxn modelId="{EEBD4CB3-A56C-4B34-A1FD-5273709BE5A8}" srcId="{5E99835B-9E78-4307-8A75-C0DE8E464BF3}" destId="{7AED2A14-0AC3-4282-87B3-C5143857096E}" srcOrd="3" destOrd="0" parTransId="{D3BC7242-0514-4192-8D49-1280573ABEB2}" sibTransId="{EE60661A-9566-46FC-A36E-4719F50136E0}"/>
    <dgm:cxn modelId="{15C686BD-8018-48DB-B4C9-DEC6CD25C521}" srcId="{F1D421B2-24CB-4593-9CE2-8128155102EB}" destId="{537835AA-57AB-4DB4-B49E-5AA6F8B302DE}" srcOrd="2" destOrd="0" parTransId="{8E59432B-EB0D-4FC0-BAE6-71060D322B70}" sibTransId="{B91655AD-0E87-4815-AC43-67C8219B4806}"/>
    <dgm:cxn modelId="{8F38FDC8-B3FD-45F2-B01C-144DB31130B2}" type="presOf" srcId="{71F5855D-15FD-459A-9BA6-663C4079E31F}" destId="{749C84F2-D1C7-47B9-85BD-0000053DD841}" srcOrd="0" destOrd="2" presId="urn:microsoft.com/office/officeart/2005/8/layout/hList1"/>
    <dgm:cxn modelId="{E99F48CA-2EAA-4FC0-9447-0E9D34B47CF5}" type="presOf" srcId="{5E99835B-9E78-4307-8A75-C0DE8E464BF3}" destId="{52E9AEC4-DDE4-4000-8CEB-8618FF7A5ABD}" srcOrd="0" destOrd="0" presId="urn:microsoft.com/office/officeart/2005/8/layout/hList1"/>
    <dgm:cxn modelId="{FD793EDB-98CC-4FC8-9312-F0FF7036AF8F}" type="presOf" srcId="{572BD924-6EDC-4538-98DA-630BC4A005B5}" destId="{749C84F2-D1C7-47B9-85BD-0000053DD841}" srcOrd="0" destOrd="0" presId="urn:microsoft.com/office/officeart/2005/8/layout/hList1"/>
    <dgm:cxn modelId="{D35034E0-2A3C-4921-BBFE-1B8F0A3F042F}" srcId="{F1D421B2-24CB-4593-9CE2-8128155102EB}" destId="{5E99835B-9E78-4307-8A75-C0DE8E464BF3}" srcOrd="1" destOrd="0" parTransId="{10535571-3C35-4EAC-90DB-655CC75F7056}" sibTransId="{F363ECD8-69BB-47DC-A01B-00DDE92D9D8A}"/>
    <dgm:cxn modelId="{B34EF7E0-23FF-4D90-B9E4-B7F2CDEEB436}" type="presOf" srcId="{DF49CB25-7FDB-47BA-9AB2-2DFE83D81B81}" destId="{06A64A64-0679-4BF6-B761-F738C04F4A33}" srcOrd="0" destOrd="1" presId="urn:microsoft.com/office/officeart/2005/8/layout/hList1"/>
    <dgm:cxn modelId="{59BA4CE9-7523-4654-A461-2294C4B6C78E}" srcId="{FA747941-974E-4B5C-A71D-E8EFB1A4CA3D}" destId="{572BD924-6EDC-4538-98DA-630BC4A005B5}" srcOrd="0" destOrd="0" parTransId="{5D6980A5-900C-414F-A332-652F07595ED4}" sibTransId="{7666A7B3-2164-4CD3-9A11-6FC591AA1B0E}"/>
    <dgm:cxn modelId="{0E4B57BF-A949-41E3-AD25-7699D9FCBE72}" type="presParOf" srcId="{7E62B125-53DA-4790-B86D-346A53085B61}" destId="{8D4956CD-A1A5-40CC-BB76-7C3BF8BDD021}" srcOrd="0" destOrd="0" presId="urn:microsoft.com/office/officeart/2005/8/layout/hList1"/>
    <dgm:cxn modelId="{5A66F750-1D47-4816-96BA-5ECB29AF9676}" type="presParOf" srcId="{8D4956CD-A1A5-40CC-BB76-7C3BF8BDD021}" destId="{33A3BF1F-86AF-4D5D-8A2C-6A67B5BAA1A1}" srcOrd="0" destOrd="0" presId="urn:microsoft.com/office/officeart/2005/8/layout/hList1"/>
    <dgm:cxn modelId="{18441B5A-3CCF-451F-B43E-677A47F2697A}" type="presParOf" srcId="{8D4956CD-A1A5-40CC-BB76-7C3BF8BDD021}" destId="{749C84F2-D1C7-47B9-85BD-0000053DD841}" srcOrd="1" destOrd="0" presId="urn:microsoft.com/office/officeart/2005/8/layout/hList1"/>
    <dgm:cxn modelId="{19D1865B-5691-4A77-B307-826193B23EC9}" type="presParOf" srcId="{7E62B125-53DA-4790-B86D-346A53085B61}" destId="{E0A2F3F2-38A2-46F4-8004-807923F2C96E}" srcOrd="1" destOrd="0" presId="urn:microsoft.com/office/officeart/2005/8/layout/hList1"/>
    <dgm:cxn modelId="{2E78D77C-7007-4643-B439-82EB1DAF7887}" type="presParOf" srcId="{7E62B125-53DA-4790-B86D-346A53085B61}" destId="{679A2083-DBA5-4A42-B98F-61AEC8D89B02}" srcOrd="2" destOrd="0" presId="urn:microsoft.com/office/officeart/2005/8/layout/hList1"/>
    <dgm:cxn modelId="{D76A0176-F372-4E2C-A5BD-77722A7C518D}" type="presParOf" srcId="{679A2083-DBA5-4A42-B98F-61AEC8D89B02}" destId="{52E9AEC4-DDE4-4000-8CEB-8618FF7A5ABD}" srcOrd="0" destOrd="0" presId="urn:microsoft.com/office/officeart/2005/8/layout/hList1"/>
    <dgm:cxn modelId="{C72340C0-B5E8-4D09-967D-52520EA7C8EA}" type="presParOf" srcId="{679A2083-DBA5-4A42-B98F-61AEC8D89B02}" destId="{06A64A64-0679-4BF6-B761-F738C04F4A33}" srcOrd="1" destOrd="0" presId="urn:microsoft.com/office/officeart/2005/8/layout/hList1"/>
    <dgm:cxn modelId="{9D14BA9B-79CE-479D-AC99-CB17EED58476}" type="presParOf" srcId="{7E62B125-53DA-4790-B86D-346A53085B61}" destId="{DAF9EB6E-7625-493F-A0F7-19A738094C95}" srcOrd="3" destOrd="0" presId="urn:microsoft.com/office/officeart/2005/8/layout/hList1"/>
    <dgm:cxn modelId="{B7263938-16A9-401B-A798-9ED2B97D3F65}" type="presParOf" srcId="{7E62B125-53DA-4790-B86D-346A53085B61}" destId="{ADFE8930-C1E5-4A7B-9600-140EA0B23E3E}" srcOrd="4" destOrd="0" presId="urn:microsoft.com/office/officeart/2005/8/layout/hList1"/>
    <dgm:cxn modelId="{51AA9E46-049B-4CAB-B29D-965745A95559}" type="presParOf" srcId="{ADFE8930-C1E5-4A7B-9600-140EA0B23E3E}" destId="{0AD5B7DE-834A-4A0A-948A-69C362FA7F6E}" srcOrd="0" destOrd="0" presId="urn:microsoft.com/office/officeart/2005/8/layout/hList1"/>
    <dgm:cxn modelId="{D6608FE9-CB53-42EB-9BBD-742CF0429E27}" type="presParOf" srcId="{ADFE8930-C1E5-4A7B-9600-140EA0B23E3E}" destId="{34E41A93-E6A9-46EF-9356-75C04DFFDC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391C27-60B6-4472-B5D0-1035C6DA283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7FA133C-B660-44D7-9838-9EA81694449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Plainte cognitive vraie, rupture état antérieur</a:t>
          </a:r>
        </a:p>
      </dgm:t>
    </dgm:pt>
    <dgm:pt modelId="{8973C5FA-A027-45A2-9699-76B66F3DD1C1}" type="parTrans" cxnId="{30E8C46E-2F6F-499B-8F4E-6B9FEAE8781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2588C22-6E38-43C1-9A09-82E160851F87}" type="sibTrans" cxnId="{30E8C46E-2F6F-499B-8F4E-6B9FEAE8781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44B08F1-1246-444D-91E5-ACDA80B48C70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CRP 75mg//</a:t>
          </a:r>
        </a:p>
        <a:p>
          <a:r>
            <a:rPr lang="fr-FR" dirty="0" err="1">
              <a:solidFill>
                <a:schemeClr val="tx1"/>
              </a:solidFill>
            </a:rPr>
            <a:t>Hypogamma</a:t>
          </a:r>
          <a:endParaRPr lang="fr-FR" dirty="0">
            <a:solidFill>
              <a:schemeClr val="tx1"/>
            </a:solidFill>
          </a:endParaRPr>
        </a:p>
        <a:p>
          <a:r>
            <a:rPr lang="fr-FR" dirty="0">
              <a:solidFill>
                <a:schemeClr val="tx1"/>
              </a:solidFill>
            </a:rPr>
            <a:t>EPS profil inflammatoire</a:t>
          </a:r>
        </a:p>
      </dgm:t>
    </dgm:pt>
    <dgm:pt modelId="{7DEACBF6-7C19-4128-A5CD-0E60232B07C8}" type="parTrans" cxnId="{15642FAD-AF58-451C-96DF-76D8C1EE634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73BDB8C-74D6-49D6-A327-F6E473B8D502}" type="sibTrans" cxnId="{15642FAD-AF58-451C-96DF-76D8C1EE634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0D5C98E-B5E8-40F2-A531-2985A6BC301B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Immunologie négative</a:t>
          </a:r>
        </a:p>
      </dgm:t>
    </dgm:pt>
    <dgm:pt modelId="{55E701A7-2F68-43CE-B4D3-8C62B187438C}" type="parTrans" cxnId="{CB4B9E64-9CA4-4EFB-ACC0-A813DB26606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B7B7981-D684-480D-B557-CE1EC8242365}" type="sibTrans" cxnId="{CB4B9E64-9CA4-4EFB-ACC0-A813DB26606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6849D8B-C7BB-4073-91CD-45B13473ECC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IRM encéphalique normale y compris vx</a:t>
          </a:r>
        </a:p>
      </dgm:t>
    </dgm:pt>
    <dgm:pt modelId="{498C5F3D-D0C4-469E-8661-23CCC364DCD7}" type="parTrans" cxnId="{069970E5-3B28-4A01-A39F-5A74BC1BA4F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86B40F7-5AE5-44ED-9AA4-872195D81398}" type="sibTrans" cxnId="{069970E5-3B28-4A01-A39F-5A74BC1BA4F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9E9FFB0-28C0-4B36-88B5-EC1347769AB9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Reste bilan vasculaire normal</a:t>
          </a:r>
        </a:p>
        <a:p>
          <a:r>
            <a:rPr lang="fr-FR" dirty="0">
              <a:solidFill>
                <a:schemeClr val="tx1"/>
              </a:solidFill>
            </a:rPr>
            <a:t>Athérome cervical, pas de halo, pas de cocarde</a:t>
          </a:r>
        </a:p>
      </dgm:t>
    </dgm:pt>
    <dgm:pt modelId="{699BD657-EE50-4251-AA12-1C0F81DDFC6C}" type="parTrans" cxnId="{2FD0405C-AB19-4F43-8027-8C1A5673CF8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B58337A-2298-4C0E-BFE5-F1DEA41A9ADC}" type="sibTrans" cxnId="{2FD0405C-AB19-4F43-8027-8C1A5673CF8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1660E33-85CA-47CC-A85A-6C6E8EE9EA62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PET TDM: </a:t>
          </a:r>
        </a:p>
        <a:p>
          <a:r>
            <a:rPr lang="fr-FR" dirty="0">
              <a:solidFill>
                <a:schemeClr val="tx1"/>
              </a:solidFill>
            </a:rPr>
            <a:t>« hyperfixation carotides, sous clavières hétérogène, asymétrique,  d’allure non athéromateuse? »</a:t>
          </a:r>
        </a:p>
      </dgm:t>
    </dgm:pt>
    <dgm:pt modelId="{3DF3529B-6B83-4918-BA27-17AA127F1304}" type="parTrans" cxnId="{5139C273-B969-451A-8147-BB1C46490AD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6CCF629-092D-434F-A994-0BD93B68EDA8}" type="sibTrans" cxnId="{5139C273-B969-451A-8147-BB1C46490AD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CC59870-5C7E-4A1F-9530-0BFB6B1B20C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PL normale</a:t>
          </a:r>
        </a:p>
        <a:p>
          <a:r>
            <a:rPr lang="fr-FR" dirty="0">
              <a:solidFill>
                <a:schemeClr val="tx1"/>
              </a:solidFill>
            </a:rPr>
            <a:t>Pas de POC</a:t>
          </a:r>
        </a:p>
      </dgm:t>
    </dgm:pt>
    <dgm:pt modelId="{B7519F39-0351-4AF3-8072-87DCF16DD7EF}" type="parTrans" cxnId="{ECCA9655-D07E-4B51-B1BC-9679C4D18C9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FFD7BF3-B0BF-488D-AEF1-E4EF800170F7}" type="sibTrans" cxnId="{ECCA9655-D07E-4B51-B1BC-9679C4D18C9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11E6A57-E4B1-452E-B2A7-D8B8A676F17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Mise en évidence FA qui va être AC et réduite</a:t>
          </a:r>
        </a:p>
      </dgm:t>
    </dgm:pt>
    <dgm:pt modelId="{56E75E8B-81D4-420D-BE22-43CA67FCA006}" type="parTrans" cxnId="{9E9F1FFA-28AE-4381-85F8-7529394C286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0B6B21B-BD63-4B07-BC8E-2EB6F9106714}" type="sibTrans" cxnId="{9E9F1FFA-28AE-4381-85F8-7529394C286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2FEC4C5-425D-431F-8CDF-1BC5A5DE4DC8}" type="pres">
      <dgm:prSet presAssocID="{00391C27-60B6-4472-B5D0-1035C6DA283D}" presName="diagram" presStyleCnt="0">
        <dgm:presLayoutVars>
          <dgm:dir/>
          <dgm:resizeHandles val="exact"/>
        </dgm:presLayoutVars>
      </dgm:prSet>
      <dgm:spPr/>
    </dgm:pt>
    <dgm:pt modelId="{358FA2C1-50E9-4C89-B3E6-381D937939C6}" type="pres">
      <dgm:prSet presAssocID="{57FA133C-B660-44D7-9838-9EA816944494}" presName="node" presStyleLbl="node1" presStyleIdx="0" presStyleCnt="8">
        <dgm:presLayoutVars>
          <dgm:bulletEnabled val="1"/>
        </dgm:presLayoutVars>
      </dgm:prSet>
      <dgm:spPr/>
    </dgm:pt>
    <dgm:pt modelId="{42209CED-D3AC-469B-A56E-2976D999BB20}" type="pres">
      <dgm:prSet presAssocID="{02588C22-6E38-43C1-9A09-82E160851F87}" presName="sibTrans" presStyleCnt="0"/>
      <dgm:spPr/>
    </dgm:pt>
    <dgm:pt modelId="{09838247-717F-40F6-B1ED-D0C4DFC800A0}" type="pres">
      <dgm:prSet presAssocID="{F44B08F1-1246-444D-91E5-ACDA80B48C70}" presName="node" presStyleLbl="node1" presStyleIdx="1" presStyleCnt="8">
        <dgm:presLayoutVars>
          <dgm:bulletEnabled val="1"/>
        </dgm:presLayoutVars>
      </dgm:prSet>
      <dgm:spPr/>
    </dgm:pt>
    <dgm:pt modelId="{9E53320E-F02A-4270-AEF0-8B4FF8834992}" type="pres">
      <dgm:prSet presAssocID="{573BDB8C-74D6-49D6-A327-F6E473B8D502}" presName="sibTrans" presStyleCnt="0"/>
      <dgm:spPr/>
    </dgm:pt>
    <dgm:pt modelId="{76043372-2810-4B7E-83AB-0B70A2E4C537}" type="pres">
      <dgm:prSet presAssocID="{50D5C98E-B5E8-40F2-A531-2985A6BC301B}" presName="node" presStyleLbl="node1" presStyleIdx="2" presStyleCnt="8">
        <dgm:presLayoutVars>
          <dgm:bulletEnabled val="1"/>
        </dgm:presLayoutVars>
      </dgm:prSet>
      <dgm:spPr/>
    </dgm:pt>
    <dgm:pt modelId="{A336B6BE-9680-44C9-AF64-EC1E1B990F07}" type="pres">
      <dgm:prSet presAssocID="{0B7B7981-D684-480D-B557-CE1EC8242365}" presName="sibTrans" presStyleCnt="0"/>
      <dgm:spPr/>
    </dgm:pt>
    <dgm:pt modelId="{149A03C8-5882-4B6C-9BC0-6DEF3F474C5A}" type="pres">
      <dgm:prSet presAssocID="{C6849D8B-C7BB-4073-91CD-45B13473ECC1}" presName="node" presStyleLbl="node1" presStyleIdx="3" presStyleCnt="8">
        <dgm:presLayoutVars>
          <dgm:bulletEnabled val="1"/>
        </dgm:presLayoutVars>
      </dgm:prSet>
      <dgm:spPr/>
    </dgm:pt>
    <dgm:pt modelId="{8C6172A4-B0FF-4C34-8E50-C063EA1F9DC5}" type="pres">
      <dgm:prSet presAssocID="{C86B40F7-5AE5-44ED-9AA4-872195D81398}" presName="sibTrans" presStyleCnt="0"/>
      <dgm:spPr/>
    </dgm:pt>
    <dgm:pt modelId="{D7F70228-420B-4038-A553-0E25306DD538}" type="pres">
      <dgm:prSet presAssocID="{01660E33-85CA-47CC-A85A-6C6E8EE9EA62}" presName="node" presStyleLbl="node1" presStyleIdx="4" presStyleCnt="8">
        <dgm:presLayoutVars>
          <dgm:bulletEnabled val="1"/>
        </dgm:presLayoutVars>
      </dgm:prSet>
      <dgm:spPr/>
    </dgm:pt>
    <dgm:pt modelId="{42F008A7-D1A7-4D20-BF4A-7CBB756BCE45}" type="pres">
      <dgm:prSet presAssocID="{B6CCF629-092D-434F-A994-0BD93B68EDA8}" presName="sibTrans" presStyleCnt="0"/>
      <dgm:spPr/>
    </dgm:pt>
    <dgm:pt modelId="{5CD96733-EEDA-44A3-B47A-38627F2D8CE9}" type="pres">
      <dgm:prSet presAssocID="{FCC59870-5C7E-4A1F-9530-0BFB6B1B20C8}" presName="node" presStyleLbl="node1" presStyleIdx="5" presStyleCnt="8">
        <dgm:presLayoutVars>
          <dgm:bulletEnabled val="1"/>
        </dgm:presLayoutVars>
      </dgm:prSet>
      <dgm:spPr/>
    </dgm:pt>
    <dgm:pt modelId="{DF116D89-6665-43F9-B771-8E095E363D53}" type="pres">
      <dgm:prSet presAssocID="{6FFD7BF3-B0BF-488D-AEF1-E4EF800170F7}" presName="sibTrans" presStyleCnt="0"/>
      <dgm:spPr/>
    </dgm:pt>
    <dgm:pt modelId="{AFD639B0-78E3-4CAF-918D-C98B0284BFC8}" type="pres">
      <dgm:prSet presAssocID="{C9E9FFB0-28C0-4B36-88B5-EC1347769AB9}" presName="node" presStyleLbl="node1" presStyleIdx="6" presStyleCnt="8">
        <dgm:presLayoutVars>
          <dgm:bulletEnabled val="1"/>
        </dgm:presLayoutVars>
      </dgm:prSet>
      <dgm:spPr/>
    </dgm:pt>
    <dgm:pt modelId="{7363B085-55A0-47BF-AF2B-E70A64A88B0A}" type="pres">
      <dgm:prSet presAssocID="{4B58337A-2298-4C0E-BFE5-F1DEA41A9ADC}" presName="sibTrans" presStyleCnt="0"/>
      <dgm:spPr/>
    </dgm:pt>
    <dgm:pt modelId="{B1F5C935-7959-46C5-B05C-B1DC4B6EFDF6}" type="pres">
      <dgm:prSet presAssocID="{011E6A57-E4B1-452E-B2A7-D8B8A676F174}" presName="node" presStyleLbl="node1" presStyleIdx="7" presStyleCnt="8">
        <dgm:presLayoutVars>
          <dgm:bulletEnabled val="1"/>
        </dgm:presLayoutVars>
      </dgm:prSet>
      <dgm:spPr/>
    </dgm:pt>
  </dgm:ptLst>
  <dgm:cxnLst>
    <dgm:cxn modelId="{848A023B-FBDA-4ECA-9352-09B67FF9D788}" type="presOf" srcId="{C9E9FFB0-28C0-4B36-88B5-EC1347769AB9}" destId="{AFD639B0-78E3-4CAF-918D-C98B0284BFC8}" srcOrd="0" destOrd="0" presId="urn:microsoft.com/office/officeart/2005/8/layout/default"/>
    <dgm:cxn modelId="{2FD0405C-AB19-4F43-8027-8C1A5673CF81}" srcId="{00391C27-60B6-4472-B5D0-1035C6DA283D}" destId="{C9E9FFB0-28C0-4B36-88B5-EC1347769AB9}" srcOrd="6" destOrd="0" parTransId="{699BD657-EE50-4251-AA12-1C0F81DDFC6C}" sibTransId="{4B58337A-2298-4C0E-BFE5-F1DEA41A9ADC}"/>
    <dgm:cxn modelId="{8AA60C60-2097-4F0E-BB0A-32C113925332}" type="presOf" srcId="{C6849D8B-C7BB-4073-91CD-45B13473ECC1}" destId="{149A03C8-5882-4B6C-9BC0-6DEF3F474C5A}" srcOrd="0" destOrd="0" presId="urn:microsoft.com/office/officeart/2005/8/layout/default"/>
    <dgm:cxn modelId="{CB4B9E64-9CA4-4EFB-ACC0-A813DB266065}" srcId="{00391C27-60B6-4472-B5D0-1035C6DA283D}" destId="{50D5C98E-B5E8-40F2-A531-2985A6BC301B}" srcOrd="2" destOrd="0" parTransId="{55E701A7-2F68-43CE-B4D3-8C62B187438C}" sibTransId="{0B7B7981-D684-480D-B557-CE1EC8242365}"/>
    <dgm:cxn modelId="{707F4946-4649-40FB-9082-D6DA88259231}" type="presOf" srcId="{FCC59870-5C7E-4A1F-9530-0BFB6B1B20C8}" destId="{5CD96733-EEDA-44A3-B47A-38627F2D8CE9}" srcOrd="0" destOrd="0" presId="urn:microsoft.com/office/officeart/2005/8/layout/default"/>
    <dgm:cxn modelId="{30E8C46E-2F6F-499B-8F4E-6B9FEAE8781A}" srcId="{00391C27-60B6-4472-B5D0-1035C6DA283D}" destId="{57FA133C-B660-44D7-9838-9EA816944494}" srcOrd="0" destOrd="0" parTransId="{8973C5FA-A027-45A2-9699-76B66F3DD1C1}" sibTransId="{02588C22-6E38-43C1-9A09-82E160851F87}"/>
    <dgm:cxn modelId="{5139C273-B969-451A-8147-BB1C46490ADE}" srcId="{00391C27-60B6-4472-B5D0-1035C6DA283D}" destId="{01660E33-85CA-47CC-A85A-6C6E8EE9EA62}" srcOrd="4" destOrd="0" parTransId="{3DF3529B-6B83-4918-BA27-17AA127F1304}" sibTransId="{B6CCF629-092D-434F-A994-0BD93B68EDA8}"/>
    <dgm:cxn modelId="{F7111755-755A-4DE0-B1FA-4B09C3654294}" type="presOf" srcId="{57FA133C-B660-44D7-9838-9EA816944494}" destId="{358FA2C1-50E9-4C89-B3E6-381D937939C6}" srcOrd="0" destOrd="0" presId="urn:microsoft.com/office/officeart/2005/8/layout/default"/>
    <dgm:cxn modelId="{ECCA9655-D07E-4B51-B1BC-9679C4D18C94}" srcId="{00391C27-60B6-4472-B5D0-1035C6DA283D}" destId="{FCC59870-5C7E-4A1F-9530-0BFB6B1B20C8}" srcOrd="5" destOrd="0" parTransId="{B7519F39-0351-4AF3-8072-87DCF16DD7EF}" sibTransId="{6FFD7BF3-B0BF-488D-AEF1-E4EF800170F7}"/>
    <dgm:cxn modelId="{F0F89D7E-C978-4CC1-B284-07E8B037DC2C}" type="presOf" srcId="{011E6A57-E4B1-452E-B2A7-D8B8A676F174}" destId="{B1F5C935-7959-46C5-B05C-B1DC4B6EFDF6}" srcOrd="0" destOrd="0" presId="urn:microsoft.com/office/officeart/2005/8/layout/default"/>
    <dgm:cxn modelId="{93159E91-04D7-49E3-A6AA-6EC86CBEC30E}" type="presOf" srcId="{01660E33-85CA-47CC-A85A-6C6E8EE9EA62}" destId="{D7F70228-420B-4038-A553-0E25306DD538}" srcOrd="0" destOrd="0" presId="urn:microsoft.com/office/officeart/2005/8/layout/default"/>
    <dgm:cxn modelId="{276281A4-9994-4226-8163-074F0909056F}" type="presOf" srcId="{F44B08F1-1246-444D-91E5-ACDA80B48C70}" destId="{09838247-717F-40F6-B1ED-D0C4DFC800A0}" srcOrd="0" destOrd="0" presId="urn:microsoft.com/office/officeart/2005/8/layout/default"/>
    <dgm:cxn modelId="{F4921BA6-A893-48F6-B0F8-E192536A8967}" type="presOf" srcId="{50D5C98E-B5E8-40F2-A531-2985A6BC301B}" destId="{76043372-2810-4B7E-83AB-0B70A2E4C537}" srcOrd="0" destOrd="0" presId="urn:microsoft.com/office/officeart/2005/8/layout/default"/>
    <dgm:cxn modelId="{0C3D91A6-F677-4F23-B1EA-B788047569B1}" type="presOf" srcId="{00391C27-60B6-4472-B5D0-1035C6DA283D}" destId="{92FEC4C5-425D-431F-8CDF-1BC5A5DE4DC8}" srcOrd="0" destOrd="0" presId="urn:microsoft.com/office/officeart/2005/8/layout/default"/>
    <dgm:cxn modelId="{15642FAD-AF58-451C-96DF-76D8C1EE634A}" srcId="{00391C27-60B6-4472-B5D0-1035C6DA283D}" destId="{F44B08F1-1246-444D-91E5-ACDA80B48C70}" srcOrd="1" destOrd="0" parTransId="{7DEACBF6-7C19-4128-A5CD-0E60232B07C8}" sibTransId="{573BDB8C-74D6-49D6-A327-F6E473B8D502}"/>
    <dgm:cxn modelId="{069970E5-3B28-4A01-A39F-5A74BC1BA4F9}" srcId="{00391C27-60B6-4472-B5D0-1035C6DA283D}" destId="{C6849D8B-C7BB-4073-91CD-45B13473ECC1}" srcOrd="3" destOrd="0" parTransId="{498C5F3D-D0C4-469E-8661-23CCC364DCD7}" sibTransId="{C86B40F7-5AE5-44ED-9AA4-872195D81398}"/>
    <dgm:cxn modelId="{9E9F1FFA-28AE-4381-85F8-7529394C286F}" srcId="{00391C27-60B6-4472-B5D0-1035C6DA283D}" destId="{011E6A57-E4B1-452E-B2A7-D8B8A676F174}" srcOrd="7" destOrd="0" parTransId="{56E75E8B-81D4-420D-BE22-43CA67FCA006}" sibTransId="{20B6B21B-BD63-4B07-BC8E-2EB6F9106714}"/>
    <dgm:cxn modelId="{F60BA7D7-CC22-4F57-91AE-221B7816B49A}" type="presParOf" srcId="{92FEC4C5-425D-431F-8CDF-1BC5A5DE4DC8}" destId="{358FA2C1-50E9-4C89-B3E6-381D937939C6}" srcOrd="0" destOrd="0" presId="urn:microsoft.com/office/officeart/2005/8/layout/default"/>
    <dgm:cxn modelId="{1C858FBD-CC2D-478C-BBEB-0BD33B2A7853}" type="presParOf" srcId="{92FEC4C5-425D-431F-8CDF-1BC5A5DE4DC8}" destId="{42209CED-D3AC-469B-A56E-2976D999BB20}" srcOrd="1" destOrd="0" presId="urn:microsoft.com/office/officeart/2005/8/layout/default"/>
    <dgm:cxn modelId="{A1B4E9F7-2808-49CA-B35E-151AB4DAE639}" type="presParOf" srcId="{92FEC4C5-425D-431F-8CDF-1BC5A5DE4DC8}" destId="{09838247-717F-40F6-B1ED-D0C4DFC800A0}" srcOrd="2" destOrd="0" presId="urn:microsoft.com/office/officeart/2005/8/layout/default"/>
    <dgm:cxn modelId="{046D400A-3FAF-4C8D-9FA9-EB67A5BACD1C}" type="presParOf" srcId="{92FEC4C5-425D-431F-8CDF-1BC5A5DE4DC8}" destId="{9E53320E-F02A-4270-AEF0-8B4FF8834992}" srcOrd="3" destOrd="0" presId="urn:microsoft.com/office/officeart/2005/8/layout/default"/>
    <dgm:cxn modelId="{DD5E3E09-B553-4A84-9888-55B91705708C}" type="presParOf" srcId="{92FEC4C5-425D-431F-8CDF-1BC5A5DE4DC8}" destId="{76043372-2810-4B7E-83AB-0B70A2E4C537}" srcOrd="4" destOrd="0" presId="urn:microsoft.com/office/officeart/2005/8/layout/default"/>
    <dgm:cxn modelId="{EE28A2AB-0544-4CCD-BDB7-1B8051DE44E4}" type="presParOf" srcId="{92FEC4C5-425D-431F-8CDF-1BC5A5DE4DC8}" destId="{A336B6BE-9680-44C9-AF64-EC1E1B990F07}" srcOrd="5" destOrd="0" presId="urn:microsoft.com/office/officeart/2005/8/layout/default"/>
    <dgm:cxn modelId="{191D9EE3-47F3-47BD-912C-DA0D302B951E}" type="presParOf" srcId="{92FEC4C5-425D-431F-8CDF-1BC5A5DE4DC8}" destId="{149A03C8-5882-4B6C-9BC0-6DEF3F474C5A}" srcOrd="6" destOrd="0" presId="urn:microsoft.com/office/officeart/2005/8/layout/default"/>
    <dgm:cxn modelId="{AFAAE42A-E62D-4334-B1D9-0742AFBEA8BE}" type="presParOf" srcId="{92FEC4C5-425D-431F-8CDF-1BC5A5DE4DC8}" destId="{8C6172A4-B0FF-4C34-8E50-C063EA1F9DC5}" srcOrd="7" destOrd="0" presId="urn:microsoft.com/office/officeart/2005/8/layout/default"/>
    <dgm:cxn modelId="{AE76BB94-4D48-4EDC-9129-F304D30E6525}" type="presParOf" srcId="{92FEC4C5-425D-431F-8CDF-1BC5A5DE4DC8}" destId="{D7F70228-420B-4038-A553-0E25306DD538}" srcOrd="8" destOrd="0" presId="urn:microsoft.com/office/officeart/2005/8/layout/default"/>
    <dgm:cxn modelId="{1FDF1608-63A0-4FA0-8773-2FD21DAE25B3}" type="presParOf" srcId="{92FEC4C5-425D-431F-8CDF-1BC5A5DE4DC8}" destId="{42F008A7-D1A7-4D20-BF4A-7CBB756BCE45}" srcOrd="9" destOrd="0" presId="urn:microsoft.com/office/officeart/2005/8/layout/default"/>
    <dgm:cxn modelId="{110D60E8-E9BA-4899-9F28-62052CEC8C88}" type="presParOf" srcId="{92FEC4C5-425D-431F-8CDF-1BC5A5DE4DC8}" destId="{5CD96733-EEDA-44A3-B47A-38627F2D8CE9}" srcOrd="10" destOrd="0" presId="urn:microsoft.com/office/officeart/2005/8/layout/default"/>
    <dgm:cxn modelId="{FFEE5BE3-E0A7-4142-9CD9-F52ABAFA34C3}" type="presParOf" srcId="{92FEC4C5-425D-431F-8CDF-1BC5A5DE4DC8}" destId="{DF116D89-6665-43F9-B771-8E095E363D53}" srcOrd="11" destOrd="0" presId="urn:microsoft.com/office/officeart/2005/8/layout/default"/>
    <dgm:cxn modelId="{FA11ECB2-7C51-4AB6-B56E-4EAAD6A64E41}" type="presParOf" srcId="{92FEC4C5-425D-431F-8CDF-1BC5A5DE4DC8}" destId="{AFD639B0-78E3-4CAF-918D-C98B0284BFC8}" srcOrd="12" destOrd="0" presId="urn:microsoft.com/office/officeart/2005/8/layout/default"/>
    <dgm:cxn modelId="{2A58628D-AEA2-40E6-9E4E-5B4B70B5856A}" type="presParOf" srcId="{92FEC4C5-425D-431F-8CDF-1BC5A5DE4DC8}" destId="{7363B085-55A0-47BF-AF2B-E70A64A88B0A}" srcOrd="13" destOrd="0" presId="urn:microsoft.com/office/officeart/2005/8/layout/default"/>
    <dgm:cxn modelId="{133FC377-2BA7-453F-A20C-0B274C70D7D5}" type="presParOf" srcId="{92FEC4C5-425D-431F-8CDF-1BC5A5DE4DC8}" destId="{B1F5C935-7959-46C5-B05C-B1DC4B6EFDF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4CCEF66-1876-4C35-B74F-044290DFB401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C1B44D2-6657-4E03-B9CD-66F22441CE15}">
      <dgm:prSet phldrT="[Texte]"/>
      <dgm:spPr/>
      <dgm:t>
        <a:bodyPr/>
        <a:lstStyle/>
        <a:p>
          <a:r>
            <a:rPr lang="fr-FR" dirty="0"/>
            <a:t>Histoire </a:t>
          </a:r>
          <a:r>
            <a:rPr lang="fr-FR" dirty="0" err="1"/>
            <a:t>retrospective</a:t>
          </a:r>
          <a:r>
            <a:rPr lang="fr-FR" dirty="0"/>
            <a:t> 2017: Horton Probable ++</a:t>
          </a:r>
        </a:p>
      </dgm:t>
    </dgm:pt>
    <dgm:pt modelId="{866CED46-4829-4AE1-BC79-C75CF801C19D}" type="parTrans" cxnId="{17F73E02-815C-43E6-9CB3-DA4C04396D07}">
      <dgm:prSet/>
      <dgm:spPr/>
      <dgm:t>
        <a:bodyPr/>
        <a:lstStyle/>
        <a:p>
          <a:endParaRPr lang="fr-FR"/>
        </a:p>
      </dgm:t>
    </dgm:pt>
    <dgm:pt modelId="{A9B70A62-EDD3-4D0C-8DC5-2E8068509895}" type="sibTrans" cxnId="{17F73E02-815C-43E6-9CB3-DA4C04396D07}">
      <dgm:prSet/>
      <dgm:spPr/>
      <dgm:t>
        <a:bodyPr/>
        <a:lstStyle/>
        <a:p>
          <a:endParaRPr lang="fr-FR"/>
        </a:p>
      </dgm:t>
    </dgm:pt>
    <dgm:pt modelId="{F4F905F6-3EC4-45C4-BC45-A1F935DA04E8}">
      <dgm:prSet phldrT="[Texte]"/>
      <dgm:spPr/>
      <dgm:t>
        <a:bodyPr/>
        <a:lstStyle/>
        <a:p>
          <a:r>
            <a:rPr lang="fr-FR" dirty="0"/>
            <a:t>Céphalées intolérables, amauroses transitoires, diplopie</a:t>
          </a:r>
        </a:p>
      </dgm:t>
    </dgm:pt>
    <dgm:pt modelId="{43E0FF15-02E5-4C36-8803-15FED641A668}" type="parTrans" cxnId="{024508DD-819C-41F3-AD8C-2D0DD9B87D22}">
      <dgm:prSet/>
      <dgm:spPr/>
      <dgm:t>
        <a:bodyPr/>
        <a:lstStyle/>
        <a:p>
          <a:endParaRPr lang="fr-FR"/>
        </a:p>
      </dgm:t>
    </dgm:pt>
    <dgm:pt modelId="{82CC15B8-5E7A-4BD4-8878-AC34ED9290F8}" type="sibTrans" cxnId="{024508DD-819C-41F3-AD8C-2D0DD9B87D22}">
      <dgm:prSet/>
      <dgm:spPr/>
      <dgm:t>
        <a:bodyPr/>
        <a:lstStyle/>
        <a:p>
          <a:endParaRPr lang="fr-FR"/>
        </a:p>
      </dgm:t>
    </dgm:pt>
    <dgm:pt modelId="{34870EB1-92EA-467D-80FF-D5AB98FB2E61}">
      <dgm:prSet phldrT="[Texte]"/>
      <dgm:spPr/>
      <dgm:t>
        <a:bodyPr/>
        <a:lstStyle/>
        <a:p>
          <a:r>
            <a:rPr lang="fr-FR" dirty="0"/>
            <a:t>Des Atypies</a:t>
          </a:r>
        </a:p>
      </dgm:t>
    </dgm:pt>
    <dgm:pt modelId="{17BCD39D-7B64-4447-A0CF-84440E5F229F}" type="parTrans" cxnId="{3F0EA9C7-5EE0-43BE-BAD9-4D81D64FF943}">
      <dgm:prSet/>
      <dgm:spPr/>
      <dgm:t>
        <a:bodyPr/>
        <a:lstStyle/>
        <a:p>
          <a:endParaRPr lang="fr-FR"/>
        </a:p>
      </dgm:t>
    </dgm:pt>
    <dgm:pt modelId="{6732FD67-BFE4-4A9D-B5D2-CF1977EDEEEE}" type="sibTrans" cxnId="{3F0EA9C7-5EE0-43BE-BAD9-4D81D64FF943}">
      <dgm:prSet/>
      <dgm:spPr/>
      <dgm:t>
        <a:bodyPr/>
        <a:lstStyle/>
        <a:p>
          <a:endParaRPr lang="fr-FR"/>
        </a:p>
      </dgm:t>
    </dgm:pt>
    <dgm:pt modelId="{C87DA528-701F-4C50-A04B-0453F2A83796}">
      <dgm:prSet phldrT="[Texte]"/>
      <dgm:spPr/>
      <dgm:t>
        <a:bodyPr/>
        <a:lstStyle/>
        <a:p>
          <a:r>
            <a:rPr lang="fr-FR" dirty="0"/>
            <a:t>Névralgie V1 V2</a:t>
          </a:r>
        </a:p>
      </dgm:t>
    </dgm:pt>
    <dgm:pt modelId="{7E8F5C88-CAE2-4B83-94D9-D738BBFDE51C}" type="parTrans" cxnId="{B570A59C-639F-4B24-9D00-74DDD8ABFE15}">
      <dgm:prSet/>
      <dgm:spPr/>
      <dgm:t>
        <a:bodyPr/>
        <a:lstStyle/>
        <a:p>
          <a:endParaRPr lang="fr-FR"/>
        </a:p>
      </dgm:t>
    </dgm:pt>
    <dgm:pt modelId="{C56377EC-3698-450B-A312-3AF47A5C39E3}" type="sibTrans" cxnId="{B570A59C-639F-4B24-9D00-74DDD8ABFE15}">
      <dgm:prSet/>
      <dgm:spPr/>
      <dgm:t>
        <a:bodyPr/>
        <a:lstStyle/>
        <a:p>
          <a:endParaRPr lang="fr-FR"/>
        </a:p>
      </dgm:t>
    </dgm:pt>
    <dgm:pt modelId="{CC13A0BD-1D96-46E7-922A-3AA66D539063}">
      <dgm:prSet phldrT="[Texte]"/>
      <dgm:spPr/>
      <dgm:t>
        <a:bodyPr/>
        <a:lstStyle/>
        <a:p>
          <a:r>
            <a:rPr lang="fr-FR" dirty="0"/>
            <a:t>Signes de chondrite</a:t>
          </a:r>
        </a:p>
      </dgm:t>
    </dgm:pt>
    <dgm:pt modelId="{021BC709-41D2-4912-B346-E511064E5C1B}" type="parTrans" cxnId="{9EC99C1D-C3DD-4DE7-BD46-719A9E03F172}">
      <dgm:prSet/>
      <dgm:spPr/>
      <dgm:t>
        <a:bodyPr/>
        <a:lstStyle/>
        <a:p>
          <a:endParaRPr lang="fr-FR"/>
        </a:p>
      </dgm:t>
    </dgm:pt>
    <dgm:pt modelId="{BA9D165A-23A7-4A50-8169-AD5FEAD38583}" type="sibTrans" cxnId="{9EC99C1D-C3DD-4DE7-BD46-719A9E03F172}">
      <dgm:prSet/>
      <dgm:spPr/>
      <dgm:t>
        <a:bodyPr/>
        <a:lstStyle/>
        <a:p>
          <a:endParaRPr lang="fr-FR"/>
        </a:p>
      </dgm:t>
    </dgm:pt>
    <dgm:pt modelId="{D6C6BA86-9784-4FCC-88BC-B571978AB04D}">
      <dgm:prSet phldrT="[Texte]"/>
      <dgm:spPr/>
      <dgm:t>
        <a:bodyPr/>
        <a:lstStyle/>
        <a:p>
          <a:r>
            <a:rPr lang="fr-FR" dirty="0"/>
            <a:t>Synovite des fléchisseurs</a:t>
          </a:r>
        </a:p>
      </dgm:t>
    </dgm:pt>
    <dgm:pt modelId="{527087C8-851F-47D7-ABFB-0ED3FB233A71}" type="parTrans" cxnId="{3B100E5F-09B5-477B-A2B5-85C9FC944EE9}">
      <dgm:prSet/>
      <dgm:spPr/>
      <dgm:t>
        <a:bodyPr/>
        <a:lstStyle/>
        <a:p>
          <a:endParaRPr lang="fr-FR"/>
        </a:p>
      </dgm:t>
    </dgm:pt>
    <dgm:pt modelId="{13B3903A-5374-4B6B-897B-4CB6756D855D}" type="sibTrans" cxnId="{3B100E5F-09B5-477B-A2B5-85C9FC944EE9}">
      <dgm:prSet/>
      <dgm:spPr/>
      <dgm:t>
        <a:bodyPr/>
        <a:lstStyle/>
        <a:p>
          <a:endParaRPr lang="fr-FR"/>
        </a:p>
      </dgm:t>
    </dgm:pt>
    <dgm:pt modelId="{00150ED8-172B-4D5E-B79A-AF6FE34CB7A0}">
      <dgm:prSet phldrT="[Texte]"/>
      <dgm:spPr/>
      <dgm:t>
        <a:bodyPr/>
        <a:lstStyle/>
        <a:p>
          <a:r>
            <a:rPr lang="fr-FR" dirty="0"/>
            <a:t>Odynophagie trop intense</a:t>
          </a:r>
        </a:p>
      </dgm:t>
    </dgm:pt>
    <dgm:pt modelId="{6D92F9ED-542E-45D3-9CEA-D98707AAA5F5}" type="parTrans" cxnId="{4BBB0549-C933-4B02-8E47-2C3679268320}">
      <dgm:prSet/>
      <dgm:spPr/>
      <dgm:t>
        <a:bodyPr/>
        <a:lstStyle/>
        <a:p>
          <a:endParaRPr lang="fr-FR"/>
        </a:p>
      </dgm:t>
    </dgm:pt>
    <dgm:pt modelId="{E8F33880-FBD7-48BB-9250-FBBF62AE10CD}" type="sibTrans" cxnId="{4BBB0549-C933-4B02-8E47-2C3679268320}">
      <dgm:prSet/>
      <dgm:spPr/>
      <dgm:t>
        <a:bodyPr/>
        <a:lstStyle/>
        <a:p>
          <a:endParaRPr lang="fr-FR"/>
        </a:p>
      </dgm:t>
    </dgm:pt>
    <dgm:pt modelId="{DD39C669-9327-45E4-9C96-37D73B037A46}">
      <dgm:prSet phldrT="[Texte]"/>
      <dgm:spPr/>
      <dgm:t>
        <a:bodyPr/>
        <a:lstStyle/>
        <a:p>
          <a:r>
            <a:rPr lang="fr-FR" dirty="0"/>
            <a:t>Réponse aux CTC laborieuse</a:t>
          </a:r>
        </a:p>
      </dgm:t>
    </dgm:pt>
    <dgm:pt modelId="{9F448510-E042-4EF3-BA49-C83307972D2E}" type="parTrans" cxnId="{ADB8BAC6-60B1-4878-9273-735117313F22}">
      <dgm:prSet/>
      <dgm:spPr/>
      <dgm:t>
        <a:bodyPr/>
        <a:lstStyle/>
        <a:p>
          <a:endParaRPr lang="fr-FR"/>
        </a:p>
      </dgm:t>
    </dgm:pt>
    <dgm:pt modelId="{4EFB9B40-752D-4C26-AECA-896D2FAC324F}" type="sibTrans" cxnId="{ADB8BAC6-60B1-4878-9273-735117313F22}">
      <dgm:prSet/>
      <dgm:spPr/>
      <dgm:t>
        <a:bodyPr/>
        <a:lstStyle/>
        <a:p>
          <a:endParaRPr lang="fr-FR"/>
        </a:p>
      </dgm:t>
    </dgm:pt>
    <dgm:pt modelId="{08EBB43D-913D-4BA0-B368-8525C21A78B2}" type="pres">
      <dgm:prSet presAssocID="{94CCEF66-1876-4C35-B74F-044290DFB401}" presName="linear" presStyleCnt="0">
        <dgm:presLayoutVars>
          <dgm:animLvl val="lvl"/>
          <dgm:resizeHandles val="exact"/>
        </dgm:presLayoutVars>
      </dgm:prSet>
      <dgm:spPr/>
    </dgm:pt>
    <dgm:pt modelId="{CFF891D8-33D4-4755-9CE8-E7B69D2C66E1}" type="pres">
      <dgm:prSet presAssocID="{BC1B44D2-6657-4E03-B9CD-66F22441CE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19EC97-841A-460C-809F-CF551003088A}" type="pres">
      <dgm:prSet presAssocID="{BC1B44D2-6657-4E03-B9CD-66F22441CE15}" presName="childText" presStyleLbl="revTx" presStyleIdx="0" presStyleCnt="2">
        <dgm:presLayoutVars>
          <dgm:bulletEnabled val="1"/>
        </dgm:presLayoutVars>
      </dgm:prSet>
      <dgm:spPr/>
    </dgm:pt>
    <dgm:pt modelId="{DE416DF2-3ABD-4F34-B4FC-44A9F9C806D9}" type="pres">
      <dgm:prSet presAssocID="{34870EB1-92EA-467D-80FF-D5AB98FB2E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C39B97-364B-44A7-91A1-F4F7E8420935}" type="pres">
      <dgm:prSet presAssocID="{34870EB1-92EA-467D-80FF-D5AB98FB2E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F73E02-815C-43E6-9CB3-DA4C04396D07}" srcId="{94CCEF66-1876-4C35-B74F-044290DFB401}" destId="{BC1B44D2-6657-4E03-B9CD-66F22441CE15}" srcOrd="0" destOrd="0" parTransId="{866CED46-4829-4AE1-BC79-C75CF801C19D}" sibTransId="{A9B70A62-EDD3-4D0C-8DC5-2E8068509895}"/>
    <dgm:cxn modelId="{9EC99C1D-C3DD-4DE7-BD46-719A9E03F172}" srcId="{34870EB1-92EA-467D-80FF-D5AB98FB2E61}" destId="{CC13A0BD-1D96-46E7-922A-3AA66D539063}" srcOrd="1" destOrd="0" parTransId="{021BC709-41D2-4912-B346-E511064E5C1B}" sibTransId="{BA9D165A-23A7-4A50-8169-AD5FEAD38583}"/>
    <dgm:cxn modelId="{3B100E5F-09B5-477B-A2B5-85C9FC944EE9}" srcId="{34870EB1-92EA-467D-80FF-D5AB98FB2E61}" destId="{D6C6BA86-9784-4FCC-88BC-B571978AB04D}" srcOrd="2" destOrd="0" parTransId="{527087C8-851F-47D7-ABFB-0ED3FB233A71}" sibTransId="{13B3903A-5374-4B6B-897B-4CB6756D855D}"/>
    <dgm:cxn modelId="{AE2E5246-95DF-4B4A-87C1-452720B6D8FE}" type="presOf" srcId="{F4F905F6-3EC4-45C4-BC45-A1F935DA04E8}" destId="{3B19EC97-841A-460C-809F-CF551003088A}" srcOrd="0" destOrd="0" presId="urn:microsoft.com/office/officeart/2005/8/layout/vList2"/>
    <dgm:cxn modelId="{4BBB0549-C933-4B02-8E47-2C3679268320}" srcId="{34870EB1-92EA-467D-80FF-D5AB98FB2E61}" destId="{00150ED8-172B-4D5E-B79A-AF6FE34CB7A0}" srcOrd="3" destOrd="0" parTransId="{6D92F9ED-542E-45D3-9CEA-D98707AAA5F5}" sibTransId="{E8F33880-FBD7-48BB-9250-FBBF62AE10CD}"/>
    <dgm:cxn modelId="{E42F9B74-4543-4506-986B-10A23C2B3FF1}" type="presOf" srcId="{00150ED8-172B-4D5E-B79A-AF6FE34CB7A0}" destId="{B3C39B97-364B-44A7-91A1-F4F7E8420935}" srcOrd="0" destOrd="3" presId="urn:microsoft.com/office/officeart/2005/8/layout/vList2"/>
    <dgm:cxn modelId="{37A5D879-0639-47E5-8228-4E4B9524272C}" type="presOf" srcId="{C87DA528-701F-4C50-A04B-0453F2A83796}" destId="{B3C39B97-364B-44A7-91A1-F4F7E8420935}" srcOrd="0" destOrd="0" presId="urn:microsoft.com/office/officeart/2005/8/layout/vList2"/>
    <dgm:cxn modelId="{7F52287A-34B0-4DC4-89E8-C9FAE3DD1E12}" type="presOf" srcId="{CC13A0BD-1D96-46E7-922A-3AA66D539063}" destId="{B3C39B97-364B-44A7-91A1-F4F7E8420935}" srcOrd="0" destOrd="1" presId="urn:microsoft.com/office/officeart/2005/8/layout/vList2"/>
    <dgm:cxn modelId="{620D939A-2E28-4665-8092-04830D5E3E38}" type="presOf" srcId="{DD39C669-9327-45E4-9C96-37D73B037A46}" destId="{B3C39B97-364B-44A7-91A1-F4F7E8420935}" srcOrd="0" destOrd="4" presId="urn:microsoft.com/office/officeart/2005/8/layout/vList2"/>
    <dgm:cxn modelId="{B570A59C-639F-4B24-9D00-74DDD8ABFE15}" srcId="{34870EB1-92EA-467D-80FF-D5AB98FB2E61}" destId="{C87DA528-701F-4C50-A04B-0453F2A83796}" srcOrd="0" destOrd="0" parTransId="{7E8F5C88-CAE2-4B83-94D9-D738BBFDE51C}" sibTransId="{C56377EC-3698-450B-A312-3AF47A5C39E3}"/>
    <dgm:cxn modelId="{AE7C399E-E976-4A1E-B82B-CA117D5F38B6}" type="presOf" srcId="{D6C6BA86-9784-4FCC-88BC-B571978AB04D}" destId="{B3C39B97-364B-44A7-91A1-F4F7E8420935}" srcOrd="0" destOrd="2" presId="urn:microsoft.com/office/officeart/2005/8/layout/vList2"/>
    <dgm:cxn modelId="{116DA5A4-828D-47F4-8A22-11BC0B521D38}" type="presOf" srcId="{34870EB1-92EA-467D-80FF-D5AB98FB2E61}" destId="{DE416DF2-3ABD-4F34-B4FC-44A9F9C806D9}" srcOrd="0" destOrd="0" presId="urn:microsoft.com/office/officeart/2005/8/layout/vList2"/>
    <dgm:cxn modelId="{ADB8BAC6-60B1-4878-9273-735117313F22}" srcId="{34870EB1-92EA-467D-80FF-D5AB98FB2E61}" destId="{DD39C669-9327-45E4-9C96-37D73B037A46}" srcOrd="4" destOrd="0" parTransId="{9F448510-E042-4EF3-BA49-C83307972D2E}" sibTransId="{4EFB9B40-752D-4C26-AECA-896D2FAC324F}"/>
    <dgm:cxn modelId="{3F0EA9C7-5EE0-43BE-BAD9-4D81D64FF943}" srcId="{94CCEF66-1876-4C35-B74F-044290DFB401}" destId="{34870EB1-92EA-467D-80FF-D5AB98FB2E61}" srcOrd="1" destOrd="0" parTransId="{17BCD39D-7B64-4447-A0CF-84440E5F229F}" sibTransId="{6732FD67-BFE4-4A9D-B5D2-CF1977EDEEEE}"/>
    <dgm:cxn modelId="{024508DD-819C-41F3-AD8C-2D0DD9B87D22}" srcId="{BC1B44D2-6657-4E03-B9CD-66F22441CE15}" destId="{F4F905F6-3EC4-45C4-BC45-A1F935DA04E8}" srcOrd="0" destOrd="0" parTransId="{43E0FF15-02E5-4C36-8803-15FED641A668}" sibTransId="{82CC15B8-5E7A-4BD4-8878-AC34ED9290F8}"/>
    <dgm:cxn modelId="{B0ECB1ED-36AF-4171-9637-64C84F3F0DA8}" type="presOf" srcId="{94CCEF66-1876-4C35-B74F-044290DFB401}" destId="{08EBB43D-913D-4BA0-B368-8525C21A78B2}" srcOrd="0" destOrd="0" presId="urn:microsoft.com/office/officeart/2005/8/layout/vList2"/>
    <dgm:cxn modelId="{A16285EE-0374-458F-ABF5-650244CEF657}" type="presOf" srcId="{BC1B44D2-6657-4E03-B9CD-66F22441CE15}" destId="{CFF891D8-33D4-4755-9CE8-E7B69D2C66E1}" srcOrd="0" destOrd="0" presId="urn:microsoft.com/office/officeart/2005/8/layout/vList2"/>
    <dgm:cxn modelId="{A28410BB-AFEC-4C35-A778-F6F85AC90670}" type="presParOf" srcId="{08EBB43D-913D-4BA0-B368-8525C21A78B2}" destId="{CFF891D8-33D4-4755-9CE8-E7B69D2C66E1}" srcOrd="0" destOrd="0" presId="urn:microsoft.com/office/officeart/2005/8/layout/vList2"/>
    <dgm:cxn modelId="{E534D9C4-728B-444A-A319-947A11E99C2A}" type="presParOf" srcId="{08EBB43D-913D-4BA0-B368-8525C21A78B2}" destId="{3B19EC97-841A-460C-809F-CF551003088A}" srcOrd="1" destOrd="0" presId="urn:microsoft.com/office/officeart/2005/8/layout/vList2"/>
    <dgm:cxn modelId="{0A393A78-3BC3-4465-A113-A4057B5F6659}" type="presParOf" srcId="{08EBB43D-913D-4BA0-B368-8525C21A78B2}" destId="{DE416DF2-3ABD-4F34-B4FC-44A9F9C806D9}" srcOrd="2" destOrd="0" presId="urn:microsoft.com/office/officeart/2005/8/layout/vList2"/>
    <dgm:cxn modelId="{ED7F226B-85A5-44B3-96AE-5D2FAD20B961}" type="presParOf" srcId="{08EBB43D-913D-4BA0-B368-8525C21A78B2}" destId="{B3C39B97-364B-44A7-91A1-F4F7E842093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4FF08-C6FC-483C-B40F-E00163712E77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262A455-AD01-4AB8-9600-9D3D4CB5FBFA}">
      <dgm:prSet phldrT="[Texte]" custT="1"/>
      <dgm:spPr>
        <a:solidFill>
          <a:srgbClr val="FFC000"/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fr-FR" sz="4400" dirty="0">
              <a:solidFill>
                <a:schemeClr val="tx1"/>
              </a:solidFill>
            </a:rPr>
            <a:t>Alfred P </a:t>
          </a:r>
        </a:p>
        <a:p>
          <a:r>
            <a:rPr lang="fr-FR" sz="3600" dirty="0">
              <a:solidFill>
                <a:schemeClr val="tx1"/>
              </a:solidFill>
            </a:rPr>
            <a:t>74 ans</a:t>
          </a:r>
        </a:p>
      </dgm:t>
    </dgm:pt>
    <dgm:pt modelId="{276712AE-D7F5-4DFA-B22E-96E8498D7E42}" type="parTrans" cxnId="{12BBC5EA-54DA-4D0B-BEBB-8226C8AE8A23}">
      <dgm:prSet/>
      <dgm:spPr/>
      <dgm:t>
        <a:bodyPr/>
        <a:lstStyle/>
        <a:p>
          <a:endParaRPr lang="fr-FR" sz="1400"/>
        </a:p>
      </dgm:t>
    </dgm:pt>
    <dgm:pt modelId="{D47B49B1-CCA6-41BD-92E4-5CBE3D34BA05}" type="sibTrans" cxnId="{12BBC5EA-54DA-4D0B-BEBB-8226C8AE8A23}">
      <dgm:prSet/>
      <dgm:spPr/>
      <dgm:t>
        <a:bodyPr/>
        <a:lstStyle/>
        <a:p>
          <a:endParaRPr lang="fr-FR" sz="1400"/>
        </a:p>
      </dgm:t>
    </dgm:pt>
    <dgm:pt modelId="{50EA2723-0688-4583-BE9D-26E29988D67E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Monique R</a:t>
          </a:r>
        </a:p>
        <a:p>
          <a:r>
            <a:rPr lang="fr-FR" sz="3600" dirty="0">
              <a:solidFill>
                <a:schemeClr val="tx1"/>
              </a:solidFill>
            </a:rPr>
            <a:t>70 ans</a:t>
          </a:r>
        </a:p>
      </dgm:t>
    </dgm:pt>
    <dgm:pt modelId="{80C70EA2-239D-4DE6-BADA-895E61774459}" type="parTrans" cxnId="{12B28826-7162-4AF8-A3F3-65337322724C}">
      <dgm:prSet/>
      <dgm:spPr/>
      <dgm:t>
        <a:bodyPr/>
        <a:lstStyle/>
        <a:p>
          <a:endParaRPr lang="fr-FR" sz="1400"/>
        </a:p>
      </dgm:t>
    </dgm:pt>
    <dgm:pt modelId="{67F7C17A-AE6C-4851-9E68-B62453361A5F}" type="sibTrans" cxnId="{12B28826-7162-4AF8-A3F3-65337322724C}">
      <dgm:prSet/>
      <dgm:spPr/>
      <dgm:t>
        <a:bodyPr/>
        <a:lstStyle/>
        <a:p>
          <a:endParaRPr lang="fr-FR" sz="1400"/>
        </a:p>
      </dgm:t>
    </dgm:pt>
    <dgm:pt modelId="{42897856-D039-46E8-B496-3933DC12834F}">
      <dgm:prSet phldrT="[Texte]" custT="1"/>
      <dgm:spPr/>
      <dgm:t>
        <a:bodyPr/>
        <a:lstStyle/>
        <a:p>
          <a:r>
            <a:rPr lang="fr-FR" sz="4400" dirty="0">
              <a:solidFill>
                <a:schemeClr val="tx1"/>
              </a:solidFill>
            </a:rPr>
            <a:t>Chantal R</a:t>
          </a:r>
        </a:p>
        <a:p>
          <a:r>
            <a:rPr lang="fr-FR" sz="3600" dirty="0">
              <a:solidFill>
                <a:schemeClr val="tx1"/>
              </a:solidFill>
            </a:rPr>
            <a:t>63 ans</a:t>
          </a:r>
        </a:p>
      </dgm:t>
    </dgm:pt>
    <dgm:pt modelId="{90E36BB1-D11E-4E4A-87EA-DCA2BB11B32E}" type="parTrans" cxnId="{E2AFE4EB-7DC0-4A7E-9E64-DBA2076B67A5}">
      <dgm:prSet/>
      <dgm:spPr/>
      <dgm:t>
        <a:bodyPr/>
        <a:lstStyle/>
        <a:p>
          <a:endParaRPr lang="fr-FR" sz="1400"/>
        </a:p>
      </dgm:t>
    </dgm:pt>
    <dgm:pt modelId="{E4680462-96DA-4A86-9D58-B9E5F7E21758}" type="sibTrans" cxnId="{E2AFE4EB-7DC0-4A7E-9E64-DBA2076B67A5}">
      <dgm:prSet/>
      <dgm:spPr/>
      <dgm:t>
        <a:bodyPr/>
        <a:lstStyle/>
        <a:p>
          <a:endParaRPr lang="fr-FR" sz="1400"/>
        </a:p>
      </dgm:t>
    </dgm:pt>
    <dgm:pt modelId="{7E3AE42C-7C03-414C-808C-4D13E69353D1}" type="pres">
      <dgm:prSet presAssocID="{6524FF08-C6FC-483C-B40F-E00163712E77}" presName="diagram" presStyleCnt="0">
        <dgm:presLayoutVars>
          <dgm:dir/>
          <dgm:resizeHandles val="exact"/>
        </dgm:presLayoutVars>
      </dgm:prSet>
      <dgm:spPr/>
    </dgm:pt>
    <dgm:pt modelId="{F1B8E48B-9F44-4A34-9827-697154AD9C9E}" type="pres">
      <dgm:prSet presAssocID="{B262A455-AD01-4AB8-9600-9D3D4CB5FBFA}" presName="node" presStyleLbl="node1" presStyleIdx="0" presStyleCnt="3">
        <dgm:presLayoutVars>
          <dgm:bulletEnabled val="1"/>
        </dgm:presLayoutVars>
      </dgm:prSet>
      <dgm:spPr/>
    </dgm:pt>
    <dgm:pt modelId="{B4FA8F7F-B492-4C52-96AB-6856AA2F0EA5}" type="pres">
      <dgm:prSet presAssocID="{D47B49B1-CCA6-41BD-92E4-5CBE3D34BA05}" presName="sibTrans" presStyleCnt="0"/>
      <dgm:spPr/>
    </dgm:pt>
    <dgm:pt modelId="{58FF21DC-520B-4A32-ABC6-55D0B931D63B}" type="pres">
      <dgm:prSet presAssocID="{50EA2723-0688-4583-BE9D-26E29988D67E}" presName="node" presStyleLbl="node1" presStyleIdx="1" presStyleCnt="3">
        <dgm:presLayoutVars>
          <dgm:bulletEnabled val="1"/>
        </dgm:presLayoutVars>
      </dgm:prSet>
      <dgm:spPr/>
    </dgm:pt>
    <dgm:pt modelId="{8C90710F-6707-48D1-8C80-8E981F6BD576}" type="pres">
      <dgm:prSet presAssocID="{67F7C17A-AE6C-4851-9E68-B62453361A5F}" presName="sibTrans" presStyleCnt="0"/>
      <dgm:spPr/>
    </dgm:pt>
    <dgm:pt modelId="{0DE1757E-5C67-4F1F-9BBE-CD2DB6BC6457}" type="pres">
      <dgm:prSet presAssocID="{42897856-D039-46E8-B496-3933DC128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8DD07101-324C-4FC0-B5D2-B3CCB2F1A891}" type="presOf" srcId="{B262A455-AD01-4AB8-9600-9D3D4CB5FBFA}" destId="{F1B8E48B-9F44-4A34-9827-697154AD9C9E}" srcOrd="0" destOrd="0" presId="urn:microsoft.com/office/officeart/2005/8/layout/default"/>
    <dgm:cxn modelId="{12B28826-7162-4AF8-A3F3-65337322724C}" srcId="{6524FF08-C6FC-483C-B40F-E00163712E77}" destId="{50EA2723-0688-4583-BE9D-26E29988D67E}" srcOrd="1" destOrd="0" parTransId="{80C70EA2-239D-4DE6-BADA-895E61774459}" sibTransId="{67F7C17A-AE6C-4851-9E68-B62453361A5F}"/>
    <dgm:cxn modelId="{C35B6976-4A09-4A66-BB7E-D36F862348C4}" type="presOf" srcId="{6524FF08-C6FC-483C-B40F-E00163712E77}" destId="{7E3AE42C-7C03-414C-808C-4D13E69353D1}" srcOrd="0" destOrd="0" presId="urn:microsoft.com/office/officeart/2005/8/layout/default"/>
    <dgm:cxn modelId="{AC5DFA93-3966-4760-AC24-51D9A48EF4EE}" type="presOf" srcId="{42897856-D039-46E8-B496-3933DC12834F}" destId="{0DE1757E-5C67-4F1F-9BBE-CD2DB6BC6457}" srcOrd="0" destOrd="0" presId="urn:microsoft.com/office/officeart/2005/8/layout/default"/>
    <dgm:cxn modelId="{B39B80A6-04D8-403C-856B-C3338FB7B8EE}" type="presOf" srcId="{50EA2723-0688-4583-BE9D-26E29988D67E}" destId="{58FF21DC-520B-4A32-ABC6-55D0B931D63B}" srcOrd="0" destOrd="0" presId="urn:microsoft.com/office/officeart/2005/8/layout/default"/>
    <dgm:cxn modelId="{12BBC5EA-54DA-4D0B-BEBB-8226C8AE8A23}" srcId="{6524FF08-C6FC-483C-B40F-E00163712E77}" destId="{B262A455-AD01-4AB8-9600-9D3D4CB5FBFA}" srcOrd="0" destOrd="0" parTransId="{276712AE-D7F5-4DFA-B22E-96E8498D7E42}" sibTransId="{D47B49B1-CCA6-41BD-92E4-5CBE3D34BA05}"/>
    <dgm:cxn modelId="{E2AFE4EB-7DC0-4A7E-9E64-DBA2076B67A5}" srcId="{6524FF08-C6FC-483C-B40F-E00163712E77}" destId="{42897856-D039-46E8-B496-3933DC12834F}" srcOrd="2" destOrd="0" parTransId="{90E36BB1-D11E-4E4A-87EA-DCA2BB11B32E}" sibTransId="{E4680462-96DA-4A86-9D58-B9E5F7E21758}"/>
    <dgm:cxn modelId="{9127B7AF-B442-4463-AF0F-5099080E9838}" type="presParOf" srcId="{7E3AE42C-7C03-414C-808C-4D13E69353D1}" destId="{F1B8E48B-9F44-4A34-9827-697154AD9C9E}" srcOrd="0" destOrd="0" presId="urn:microsoft.com/office/officeart/2005/8/layout/default"/>
    <dgm:cxn modelId="{BFB8E2A7-9CF7-48A2-B3C0-6095CA08C6C9}" type="presParOf" srcId="{7E3AE42C-7C03-414C-808C-4D13E69353D1}" destId="{B4FA8F7F-B492-4C52-96AB-6856AA2F0EA5}" srcOrd="1" destOrd="0" presId="urn:microsoft.com/office/officeart/2005/8/layout/default"/>
    <dgm:cxn modelId="{20B59957-51BC-4AA4-8627-3A28179D65CA}" type="presParOf" srcId="{7E3AE42C-7C03-414C-808C-4D13E69353D1}" destId="{58FF21DC-520B-4A32-ABC6-55D0B931D63B}" srcOrd="2" destOrd="0" presId="urn:microsoft.com/office/officeart/2005/8/layout/default"/>
    <dgm:cxn modelId="{A682EC6A-CBDC-4DAC-8963-65E7F1732B23}" type="presParOf" srcId="{7E3AE42C-7C03-414C-808C-4D13E69353D1}" destId="{8C90710F-6707-48D1-8C80-8E981F6BD576}" srcOrd="3" destOrd="0" presId="urn:microsoft.com/office/officeart/2005/8/layout/default"/>
    <dgm:cxn modelId="{66B69B7D-01EB-4854-A39F-BFBE84FA10FD}" type="presParOf" srcId="{7E3AE42C-7C03-414C-808C-4D13E69353D1}" destId="{0DE1757E-5C67-4F1F-9BBE-CD2DB6BC64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BCAACF-83B3-49D7-96F3-D18B1152AE14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67AE9393-5DCC-43CC-B53C-CD8B007F39D9}">
      <dgm:prSet phldrT="[Texte]"/>
      <dgm:spPr/>
      <dgm:t>
        <a:bodyPr/>
        <a:lstStyle/>
        <a:p>
          <a:r>
            <a:rPr lang="fr-FR" dirty="0"/>
            <a:t>Mise sous </a:t>
          </a:r>
          <a:r>
            <a:rPr lang="fr-FR" dirty="0" err="1"/>
            <a:t>Tocilizumab</a:t>
          </a:r>
          <a:r>
            <a:rPr lang="fr-FR" dirty="0"/>
            <a:t> IV, relai SC</a:t>
          </a:r>
        </a:p>
      </dgm:t>
    </dgm:pt>
    <dgm:pt modelId="{9FE6A9A5-F909-416A-88B6-FA30F7082ED2}" type="parTrans" cxnId="{6A50DD74-772D-482E-B4EC-22BC8BABD094}">
      <dgm:prSet/>
      <dgm:spPr/>
      <dgm:t>
        <a:bodyPr/>
        <a:lstStyle/>
        <a:p>
          <a:endParaRPr lang="fr-FR"/>
        </a:p>
      </dgm:t>
    </dgm:pt>
    <dgm:pt modelId="{CDEE111D-C4C4-4F43-B97A-98B79998422A}" type="sibTrans" cxnId="{6A50DD74-772D-482E-B4EC-22BC8BABD094}">
      <dgm:prSet/>
      <dgm:spPr/>
      <dgm:t>
        <a:bodyPr/>
        <a:lstStyle/>
        <a:p>
          <a:endParaRPr lang="fr-FR"/>
        </a:p>
      </dgm:t>
    </dgm:pt>
    <dgm:pt modelId="{9CD7D302-F659-43E4-8643-188F53854726}">
      <dgm:prSet phldrT="[Texte]"/>
      <dgm:spPr/>
      <dgm:t>
        <a:bodyPr/>
        <a:lstStyle/>
        <a:p>
          <a:r>
            <a:rPr lang="fr-FR" dirty="0"/>
            <a:t>Négativation </a:t>
          </a:r>
          <a:r>
            <a:rPr lang="fr-FR" dirty="0" err="1"/>
            <a:t>sd</a:t>
          </a:r>
          <a:r>
            <a:rPr lang="fr-FR" dirty="0"/>
            <a:t> inflammatoire</a:t>
          </a:r>
        </a:p>
      </dgm:t>
    </dgm:pt>
    <dgm:pt modelId="{BE2D448D-7C0E-4A45-AE3F-553456350BAF}" type="parTrans" cxnId="{CF1B231C-27E5-4080-AE52-D1A0D01CAEFD}">
      <dgm:prSet/>
      <dgm:spPr/>
      <dgm:t>
        <a:bodyPr/>
        <a:lstStyle/>
        <a:p>
          <a:endParaRPr lang="fr-FR"/>
        </a:p>
      </dgm:t>
    </dgm:pt>
    <dgm:pt modelId="{96045292-335B-4566-BF17-789859950C8E}" type="sibTrans" cxnId="{CF1B231C-27E5-4080-AE52-D1A0D01CAEFD}">
      <dgm:prSet/>
      <dgm:spPr/>
      <dgm:t>
        <a:bodyPr/>
        <a:lstStyle/>
        <a:p>
          <a:endParaRPr lang="fr-FR"/>
        </a:p>
      </dgm:t>
    </dgm:pt>
    <dgm:pt modelId="{7D848C3E-950A-466B-8FD3-633EE4BF6C11}">
      <dgm:prSet phldrT="[Texte]"/>
      <dgm:spPr/>
      <dgm:t>
        <a:bodyPr/>
        <a:lstStyle/>
        <a:p>
          <a:r>
            <a:rPr lang="fr-FR" dirty="0"/>
            <a:t>Evolution positive , mais….</a:t>
          </a:r>
        </a:p>
      </dgm:t>
    </dgm:pt>
    <dgm:pt modelId="{83C51C61-B80B-46F9-A910-E98FA9ED2A98}" type="parTrans" cxnId="{73B5DCBC-181A-408E-8C95-9294CDA47BF4}">
      <dgm:prSet/>
      <dgm:spPr/>
      <dgm:t>
        <a:bodyPr/>
        <a:lstStyle/>
        <a:p>
          <a:endParaRPr lang="fr-FR"/>
        </a:p>
      </dgm:t>
    </dgm:pt>
    <dgm:pt modelId="{6293DB0C-7288-45A7-9025-E89749C44CD8}" type="sibTrans" cxnId="{73B5DCBC-181A-408E-8C95-9294CDA47BF4}">
      <dgm:prSet/>
      <dgm:spPr/>
      <dgm:t>
        <a:bodyPr/>
        <a:lstStyle/>
        <a:p>
          <a:endParaRPr lang="fr-FR"/>
        </a:p>
      </dgm:t>
    </dgm:pt>
    <dgm:pt modelId="{48A1A2C8-963B-4824-B876-671720CA19AB}">
      <dgm:prSet phldrT="[Texte]"/>
      <dgm:spPr/>
      <dgm:t>
        <a:bodyPr/>
        <a:lstStyle/>
        <a:p>
          <a:r>
            <a:rPr lang="fr-FR" dirty="0"/>
            <a:t>Décroissance rapide CTC 10mg/j, MTX maintenu</a:t>
          </a:r>
        </a:p>
      </dgm:t>
    </dgm:pt>
    <dgm:pt modelId="{1A2E30A4-7060-4BAD-A9F5-D90D71EE1D3C}" type="parTrans" cxnId="{1F038243-9281-4D90-BFB6-DB2705A28B67}">
      <dgm:prSet/>
      <dgm:spPr/>
      <dgm:t>
        <a:bodyPr/>
        <a:lstStyle/>
        <a:p>
          <a:endParaRPr lang="fr-FR"/>
        </a:p>
      </dgm:t>
    </dgm:pt>
    <dgm:pt modelId="{8CAC27E7-7B20-425F-8206-8E45AE323FDC}" type="sibTrans" cxnId="{1F038243-9281-4D90-BFB6-DB2705A28B67}">
      <dgm:prSet/>
      <dgm:spPr/>
      <dgm:t>
        <a:bodyPr/>
        <a:lstStyle/>
        <a:p>
          <a:endParaRPr lang="fr-FR"/>
        </a:p>
      </dgm:t>
    </dgm:pt>
    <dgm:pt modelId="{DFE0A2E4-97B6-4864-980B-B0A1BDD1DC12}">
      <dgm:prSet phldrT="[Texte]"/>
      <dgm:spPr/>
      <dgm:t>
        <a:bodyPr/>
        <a:lstStyle/>
        <a:p>
          <a:r>
            <a:rPr lang="fr-FR" dirty="0"/>
            <a:t>Amélioration estimée à 30%. Pas de réapparition </a:t>
          </a:r>
          <a:r>
            <a:rPr lang="fr-FR" dirty="0" err="1"/>
            <a:t>sd</a:t>
          </a:r>
          <a:r>
            <a:rPr lang="fr-FR" dirty="0"/>
            <a:t> inflammatoire</a:t>
          </a:r>
        </a:p>
      </dgm:t>
    </dgm:pt>
    <dgm:pt modelId="{BED60063-90A5-4842-97C5-46C829F38D84}" type="parTrans" cxnId="{082D6BC3-3B5C-4129-973C-564F6D71D7CD}">
      <dgm:prSet/>
      <dgm:spPr/>
      <dgm:t>
        <a:bodyPr/>
        <a:lstStyle/>
        <a:p>
          <a:endParaRPr lang="fr-FR"/>
        </a:p>
      </dgm:t>
    </dgm:pt>
    <dgm:pt modelId="{EF210696-CD7E-4ED2-96A0-81563D1CC4F3}" type="sibTrans" cxnId="{082D6BC3-3B5C-4129-973C-564F6D71D7CD}">
      <dgm:prSet/>
      <dgm:spPr/>
      <dgm:t>
        <a:bodyPr/>
        <a:lstStyle/>
        <a:p>
          <a:endParaRPr lang="fr-FR"/>
        </a:p>
      </dgm:t>
    </dgm:pt>
    <dgm:pt modelId="{188A30CA-A029-4AEB-873A-29703542828F}">
      <dgm:prSet phldrT="[Texte]"/>
      <dgm:spPr/>
      <dgm:t>
        <a:bodyPr/>
        <a:lstStyle/>
        <a:p>
          <a:r>
            <a:rPr lang="fr-FR" dirty="0"/>
            <a:t>Mieux sur céphalées et «  moins dans le brouillard permanent », dynamisme</a:t>
          </a:r>
        </a:p>
      </dgm:t>
    </dgm:pt>
    <dgm:pt modelId="{FC5D2C99-CD73-4402-9A12-FA75A04497AD}" type="parTrans" cxnId="{4DF6BDE2-6CDE-475B-ADEC-3F9D1E6507D6}">
      <dgm:prSet/>
      <dgm:spPr/>
      <dgm:t>
        <a:bodyPr/>
        <a:lstStyle/>
        <a:p>
          <a:endParaRPr lang="fr-FR"/>
        </a:p>
      </dgm:t>
    </dgm:pt>
    <dgm:pt modelId="{FA36ABAF-BEB7-4697-AA2A-232F065A373B}" type="sibTrans" cxnId="{4DF6BDE2-6CDE-475B-ADEC-3F9D1E6507D6}">
      <dgm:prSet/>
      <dgm:spPr/>
      <dgm:t>
        <a:bodyPr/>
        <a:lstStyle/>
        <a:p>
          <a:endParaRPr lang="fr-FR"/>
        </a:p>
      </dgm:t>
    </dgm:pt>
    <dgm:pt modelId="{DC0E54B6-105A-437C-8313-FAEB7D0096B6}">
      <dgm:prSet phldrT="[Texte]"/>
      <dgm:spPr/>
      <dgm:t>
        <a:bodyPr/>
        <a:lstStyle/>
        <a:p>
          <a:r>
            <a:rPr lang="fr-FR" dirty="0"/>
            <a:t>Pas de récupération « cognitive » ad </a:t>
          </a:r>
          <a:r>
            <a:rPr lang="fr-FR" dirty="0" err="1"/>
            <a:t>intégrum</a:t>
          </a:r>
          <a:r>
            <a:rPr lang="fr-FR" dirty="0"/>
            <a:t>. </a:t>
          </a:r>
        </a:p>
      </dgm:t>
    </dgm:pt>
    <dgm:pt modelId="{203C6592-6CC1-43D9-B121-55CA2CFC3A4C}" type="parTrans" cxnId="{21E3E603-0852-47E9-93EF-9C8BD9F01577}">
      <dgm:prSet/>
      <dgm:spPr/>
      <dgm:t>
        <a:bodyPr/>
        <a:lstStyle/>
        <a:p>
          <a:endParaRPr lang="fr-FR"/>
        </a:p>
      </dgm:t>
    </dgm:pt>
    <dgm:pt modelId="{F80E6521-5CC8-439B-A5C9-7D938A504928}" type="sibTrans" cxnId="{21E3E603-0852-47E9-93EF-9C8BD9F01577}">
      <dgm:prSet/>
      <dgm:spPr/>
      <dgm:t>
        <a:bodyPr/>
        <a:lstStyle/>
        <a:p>
          <a:endParaRPr lang="fr-FR"/>
        </a:p>
      </dgm:t>
    </dgm:pt>
    <dgm:pt modelId="{0D9163E7-D989-430D-80A2-780CF2770AAC}">
      <dgm:prSet phldrT="[Texte]"/>
      <dgm:spPr/>
      <dgm:t>
        <a:bodyPr/>
        <a:lstStyle/>
        <a:p>
          <a:endParaRPr lang="fr-FR" dirty="0"/>
        </a:p>
      </dgm:t>
    </dgm:pt>
    <dgm:pt modelId="{DA6D0213-30D1-4B4D-A1E2-2CFBA6ED1ADF}" type="parTrans" cxnId="{0551A3E4-135A-431C-88B8-59DFC78FD0FA}">
      <dgm:prSet/>
      <dgm:spPr/>
      <dgm:t>
        <a:bodyPr/>
        <a:lstStyle/>
        <a:p>
          <a:endParaRPr lang="fr-FR"/>
        </a:p>
      </dgm:t>
    </dgm:pt>
    <dgm:pt modelId="{FC6F9A66-4D13-46C0-8D65-04C88031120C}" type="sibTrans" cxnId="{0551A3E4-135A-431C-88B8-59DFC78FD0FA}">
      <dgm:prSet/>
      <dgm:spPr/>
      <dgm:t>
        <a:bodyPr/>
        <a:lstStyle/>
        <a:p>
          <a:endParaRPr lang="fr-FR"/>
        </a:p>
      </dgm:t>
    </dgm:pt>
    <dgm:pt modelId="{7BDFE322-6775-4DEF-AAC3-970AD5C88AE4}" type="pres">
      <dgm:prSet presAssocID="{00BCAACF-83B3-49D7-96F3-D18B1152AE14}" presName="linear" presStyleCnt="0">
        <dgm:presLayoutVars>
          <dgm:animLvl val="lvl"/>
          <dgm:resizeHandles val="exact"/>
        </dgm:presLayoutVars>
      </dgm:prSet>
      <dgm:spPr/>
    </dgm:pt>
    <dgm:pt modelId="{DE1492A7-D196-4CF1-83C3-A8978BDB3D1E}" type="pres">
      <dgm:prSet presAssocID="{67AE9393-5DCC-43CC-B53C-CD8B007F39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B3C70D-0367-4F05-9C92-F5F0F3FABD3A}" type="pres">
      <dgm:prSet presAssocID="{67AE9393-5DCC-43CC-B53C-CD8B007F39D9}" presName="childText" presStyleLbl="revTx" presStyleIdx="0" presStyleCnt="2">
        <dgm:presLayoutVars>
          <dgm:bulletEnabled val="1"/>
        </dgm:presLayoutVars>
      </dgm:prSet>
      <dgm:spPr/>
    </dgm:pt>
    <dgm:pt modelId="{EFF9CD94-5596-4122-8676-55B46755770E}" type="pres">
      <dgm:prSet presAssocID="{7D848C3E-950A-466B-8FD3-633EE4BF6C1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000CDE-5124-42F3-8EA1-1549DE16C7FD}" type="pres">
      <dgm:prSet presAssocID="{7D848C3E-950A-466B-8FD3-633EE4BF6C11}" presName="childText" presStyleLbl="revTx" presStyleIdx="1" presStyleCnt="2" custScaleY="170986">
        <dgm:presLayoutVars>
          <dgm:bulletEnabled val="1"/>
        </dgm:presLayoutVars>
      </dgm:prSet>
      <dgm:spPr/>
    </dgm:pt>
  </dgm:ptLst>
  <dgm:cxnLst>
    <dgm:cxn modelId="{21E3E603-0852-47E9-93EF-9C8BD9F01577}" srcId="{7D848C3E-950A-466B-8FD3-633EE4BF6C11}" destId="{DC0E54B6-105A-437C-8313-FAEB7D0096B6}" srcOrd="2" destOrd="0" parTransId="{203C6592-6CC1-43D9-B121-55CA2CFC3A4C}" sibTransId="{F80E6521-5CC8-439B-A5C9-7D938A504928}"/>
    <dgm:cxn modelId="{CF1B231C-27E5-4080-AE52-D1A0D01CAEFD}" srcId="{67AE9393-5DCC-43CC-B53C-CD8B007F39D9}" destId="{9CD7D302-F659-43E4-8643-188F53854726}" srcOrd="0" destOrd="0" parTransId="{BE2D448D-7C0E-4A45-AE3F-553456350BAF}" sibTransId="{96045292-335B-4566-BF17-789859950C8E}"/>
    <dgm:cxn modelId="{D391CA21-3074-46EA-89AB-925551DB5B81}" type="presOf" srcId="{0D9163E7-D989-430D-80A2-780CF2770AAC}" destId="{F0B3C70D-0367-4F05-9C92-F5F0F3FABD3A}" srcOrd="0" destOrd="2" presId="urn:microsoft.com/office/officeart/2005/8/layout/vList2"/>
    <dgm:cxn modelId="{30A7A03B-BC57-4CFC-A6BD-F3893706CA30}" type="presOf" srcId="{67AE9393-5DCC-43CC-B53C-CD8B007F39D9}" destId="{DE1492A7-D196-4CF1-83C3-A8978BDB3D1E}" srcOrd="0" destOrd="0" presId="urn:microsoft.com/office/officeart/2005/8/layout/vList2"/>
    <dgm:cxn modelId="{1F038243-9281-4D90-BFB6-DB2705A28B67}" srcId="{67AE9393-5DCC-43CC-B53C-CD8B007F39D9}" destId="{48A1A2C8-963B-4824-B876-671720CA19AB}" srcOrd="1" destOrd="0" parTransId="{1A2E30A4-7060-4BAD-A9F5-D90D71EE1D3C}" sibTransId="{8CAC27E7-7B20-425F-8206-8E45AE323FDC}"/>
    <dgm:cxn modelId="{6A50DD74-772D-482E-B4EC-22BC8BABD094}" srcId="{00BCAACF-83B3-49D7-96F3-D18B1152AE14}" destId="{67AE9393-5DCC-43CC-B53C-CD8B007F39D9}" srcOrd="0" destOrd="0" parTransId="{9FE6A9A5-F909-416A-88B6-FA30F7082ED2}" sibTransId="{CDEE111D-C4C4-4F43-B97A-98B79998422A}"/>
    <dgm:cxn modelId="{EB099356-4E73-468B-86B5-E476CF71E8EF}" type="presOf" srcId="{9CD7D302-F659-43E4-8643-188F53854726}" destId="{F0B3C70D-0367-4F05-9C92-F5F0F3FABD3A}" srcOrd="0" destOrd="0" presId="urn:microsoft.com/office/officeart/2005/8/layout/vList2"/>
    <dgm:cxn modelId="{4D439187-C7DA-4A40-8716-9DE0FE14C926}" type="presOf" srcId="{DFE0A2E4-97B6-4864-980B-B0A1BDD1DC12}" destId="{26000CDE-5124-42F3-8EA1-1549DE16C7FD}" srcOrd="0" destOrd="0" presId="urn:microsoft.com/office/officeart/2005/8/layout/vList2"/>
    <dgm:cxn modelId="{CFFBB5A7-CCEF-4E44-AD7C-4B386BB7B6C2}" type="presOf" srcId="{DC0E54B6-105A-437C-8313-FAEB7D0096B6}" destId="{26000CDE-5124-42F3-8EA1-1549DE16C7FD}" srcOrd="0" destOrd="2" presId="urn:microsoft.com/office/officeart/2005/8/layout/vList2"/>
    <dgm:cxn modelId="{73B5DCBC-181A-408E-8C95-9294CDA47BF4}" srcId="{00BCAACF-83B3-49D7-96F3-D18B1152AE14}" destId="{7D848C3E-950A-466B-8FD3-633EE4BF6C11}" srcOrd="1" destOrd="0" parTransId="{83C51C61-B80B-46F9-A910-E98FA9ED2A98}" sibTransId="{6293DB0C-7288-45A7-9025-E89749C44CD8}"/>
    <dgm:cxn modelId="{082D6BC3-3B5C-4129-973C-564F6D71D7CD}" srcId="{7D848C3E-950A-466B-8FD3-633EE4BF6C11}" destId="{DFE0A2E4-97B6-4864-980B-B0A1BDD1DC12}" srcOrd="0" destOrd="0" parTransId="{BED60063-90A5-4842-97C5-46C829F38D84}" sibTransId="{EF210696-CD7E-4ED2-96A0-81563D1CC4F3}"/>
    <dgm:cxn modelId="{325A2FDA-C0A0-4EE0-8BCA-08F0B361DB6E}" type="presOf" srcId="{00BCAACF-83B3-49D7-96F3-D18B1152AE14}" destId="{7BDFE322-6775-4DEF-AAC3-970AD5C88AE4}" srcOrd="0" destOrd="0" presId="urn:microsoft.com/office/officeart/2005/8/layout/vList2"/>
    <dgm:cxn modelId="{4DF6BDE2-6CDE-475B-ADEC-3F9D1E6507D6}" srcId="{7D848C3E-950A-466B-8FD3-633EE4BF6C11}" destId="{188A30CA-A029-4AEB-873A-29703542828F}" srcOrd="1" destOrd="0" parTransId="{FC5D2C99-CD73-4402-9A12-FA75A04497AD}" sibTransId="{FA36ABAF-BEB7-4697-AA2A-232F065A373B}"/>
    <dgm:cxn modelId="{0551A3E4-135A-431C-88B8-59DFC78FD0FA}" srcId="{67AE9393-5DCC-43CC-B53C-CD8B007F39D9}" destId="{0D9163E7-D989-430D-80A2-780CF2770AAC}" srcOrd="2" destOrd="0" parTransId="{DA6D0213-30D1-4B4D-A1E2-2CFBA6ED1ADF}" sibTransId="{FC6F9A66-4D13-46C0-8D65-04C88031120C}"/>
    <dgm:cxn modelId="{4C167AF5-95D3-4EE2-837E-E443CAA754E8}" type="presOf" srcId="{48A1A2C8-963B-4824-B876-671720CA19AB}" destId="{F0B3C70D-0367-4F05-9C92-F5F0F3FABD3A}" srcOrd="0" destOrd="1" presId="urn:microsoft.com/office/officeart/2005/8/layout/vList2"/>
    <dgm:cxn modelId="{52F3C6FE-CC71-4653-9A17-5AC335D712E4}" type="presOf" srcId="{188A30CA-A029-4AEB-873A-29703542828F}" destId="{26000CDE-5124-42F3-8EA1-1549DE16C7FD}" srcOrd="0" destOrd="1" presId="urn:microsoft.com/office/officeart/2005/8/layout/vList2"/>
    <dgm:cxn modelId="{2A8C2BFF-5CC3-47BE-8A71-317CD85C9CC7}" type="presOf" srcId="{7D848C3E-950A-466B-8FD3-633EE4BF6C11}" destId="{EFF9CD94-5596-4122-8676-55B46755770E}" srcOrd="0" destOrd="0" presId="urn:microsoft.com/office/officeart/2005/8/layout/vList2"/>
    <dgm:cxn modelId="{3B7620D2-22FB-40E8-9427-82463F2B2FD1}" type="presParOf" srcId="{7BDFE322-6775-4DEF-AAC3-970AD5C88AE4}" destId="{DE1492A7-D196-4CF1-83C3-A8978BDB3D1E}" srcOrd="0" destOrd="0" presId="urn:microsoft.com/office/officeart/2005/8/layout/vList2"/>
    <dgm:cxn modelId="{ED8A7594-673B-47DD-93F6-7FE892C2DA45}" type="presParOf" srcId="{7BDFE322-6775-4DEF-AAC3-970AD5C88AE4}" destId="{F0B3C70D-0367-4F05-9C92-F5F0F3FABD3A}" srcOrd="1" destOrd="0" presId="urn:microsoft.com/office/officeart/2005/8/layout/vList2"/>
    <dgm:cxn modelId="{65744596-D6E3-4352-9B56-D56A132F6AA3}" type="presParOf" srcId="{7BDFE322-6775-4DEF-AAC3-970AD5C88AE4}" destId="{EFF9CD94-5596-4122-8676-55B46755770E}" srcOrd="2" destOrd="0" presId="urn:microsoft.com/office/officeart/2005/8/layout/vList2"/>
    <dgm:cxn modelId="{E5DA0B6C-D131-4C0F-9962-6F4D5885BF0A}" type="presParOf" srcId="{7BDFE322-6775-4DEF-AAC3-970AD5C88AE4}" destId="{26000CDE-5124-42F3-8EA1-1549DE16C7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421B2-24CB-4593-9CE2-8128155102EB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A747941-974E-4B5C-A71D-E8EFB1A4CA3D}">
      <dgm:prSet phldrT="[Texte]"/>
      <dgm:spPr/>
      <dgm:t>
        <a:bodyPr/>
        <a:lstStyle/>
        <a:p>
          <a:r>
            <a:rPr lang="fr-FR" dirty="0"/>
            <a:t>Terrain</a:t>
          </a:r>
        </a:p>
      </dgm:t>
    </dgm:pt>
    <dgm:pt modelId="{FDF2C83F-434C-448A-A272-889B2AAA2ACE}" type="parTrans" cxnId="{0DFA5A9A-9264-4D29-91D4-AAA27AE1A498}">
      <dgm:prSet/>
      <dgm:spPr/>
      <dgm:t>
        <a:bodyPr/>
        <a:lstStyle/>
        <a:p>
          <a:endParaRPr lang="fr-FR"/>
        </a:p>
      </dgm:t>
    </dgm:pt>
    <dgm:pt modelId="{ACF1AA20-70EC-43AB-BCD1-7C36DC8736F9}" type="sibTrans" cxnId="{0DFA5A9A-9264-4D29-91D4-AAA27AE1A498}">
      <dgm:prSet/>
      <dgm:spPr/>
      <dgm:t>
        <a:bodyPr/>
        <a:lstStyle/>
        <a:p>
          <a:endParaRPr lang="fr-FR"/>
        </a:p>
      </dgm:t>
    </dgm:pt>
    <dgm:pt modelId="{572BD924-6EDC-4538-98DA-630BC4A005B5}">
      <dgm:prSet phldrT="[Texte]"/>
      <dgm:spPr/>
      <dgm:t>
        <a:bodyPr/>
        <a:lstStyle/>
        <a:p>
          <a:r>
            <a:rPr lang="fr-FR" dirty="0"/>
            <a:t>Diabète light(1/2 </a:t>
          </a:r>
          <a:r>
            <a:rPr lang="fr-FR" dirty="0" err="1"/>
            <a:t>diamicron</a:t>
          </a:r>
          <a:r>
            <a:rPr lang="fr-FR" dirty="0"/>
            <a:t>)</a:t>
          </a:r>
        </a:p>
      </dgm:t>
    </dgm:pt>
    <dgm:pt modelId="{5D6980A5-900C-414F-A332-652F07595ED4}" type="parTrans" cxnId="{59BA4CE9-7523-4654-A461-2294C4B6C78E}">
      <dgm:prSet/>
      <dgm:spPr/>
      <dgm:t>
        <a:bodyPr/>
        <a:lstStyle/>
        <a:p>
          <a:endParaRPr lang="fr-FR"/>
        </a:p>
      </dgm:t>
    </dgm:pt>
    <dgm:pt modelId="{7666A7B3-2164-4CD3-9A11-6FC591AA1B0E}" type="sibTrans" cxnId="{59BA4CE9-7523-4654-A461-2294C4B6C78E}">
      <dgm:prSet/>
      <dgm:spPr/>
      <dgm:t>
        <a:bodyPr/>
        <a:lstStyle/>
        <a:p>
          <a:endParaRPr lang="fr-FR"/>
        </a:p>
      </dgm:t>
    </dgm:pt>
    <dgm:pt modelId="{6D365EEA-881B-44D9-AB63-89A1FBB99EED}">
      <dgm:prSet phldrT="[Texte]"/>
      <dgm:spPr/>
      <dgm:t>
        <a:bodyPr/>
        <a:lstStyle/>
        <a:p>
          <a:r>
            <a:rPr lang="fr-FR" dirty="0"/>
            <a:t>Stent cardiaque</a:t>
          </a:r>
        </a:p>
      </dgm:t>
    </dgm:pt>
    <dgm:pt modelId="{4398F391-2BD9-49E2-83F2-8FD5B4D6EFBC}" type="parTrans" cxnId="{AAA5FFAA-7470-40A2-8DE5-823D11AE3046}">
      <dgm:prSet/>
      <dgm:spPr/>
      <dgm:t>
        <a:bodyPr/>
        <a:lstStyle/>
        <a:p>
          <a:endParaRPr lang="fr-FR"/>
        </a:p>
      </dgm:t>
    </dgm:pt>
    <dgm:pt modelId="{4A65AC1D-4EA7-4345-ADC9-715204CB6C20}" type="sibTrans" cxnId="{AAA5FFAA-7470-40A2-8DE5-823D11AE3046}">
      <dgm:prSet/>
      <dgm:spPr/>
      <dgm:t>
        <a:bodyPr/>
        <a:lstStyle/>
        <a:p>
          <a:endParaRPr lang="fr-FR"/>
        </a:p>
      </dgm:t>
    </dgm:pt>
    <dgm:pt modelId="{5E99835B-9E78-4307-8A75-C0DE8E464BF3}">
      <dgm:prSet phldrT="[Texte]"/>
      <dgm:spPr/>
      <dgm:t>
        <a:bodyPr/>
        <a:lstStyle/>
        <a:p>
          <a:r>
            <a:rPr lang="fr-FR" dirty="0"/>
            <a:t>2013</a:t>
          </a:r>
        </a:p>
      </dgm:t>
    </dgm:pt>
    <dgm:pt modelId="{10535571-3C35-4EAC-90DB-655CC75F7056}" type="parTrans" cxnId="{D35034E0-2A3C-4921-BBFE-1B8F0A3F042F}">
      <dgm:prSet/>
      <dgm:spPr/>
      <dgm:t>
        <a:bodyPr/>
        <a:lstStyle/>
        <a:p>
          <a:endParaRPr lang="fr-FR"/>
        </a:p>
      </dgm:t>
    </dgm:pt>
    <dgm:pt modelId="{F363ECD8-69BB-47DC-A01B-00DDE92D9D8A}" type="sibTrans" cxnId="{D35034E0-2A3C-4921-BBFE-1B8F0A3F042F}">
      <dgm:prSet/>
      <dgm:spPr/>
      <dgm:t>
        <a:bodyPr/>
        <a:lstStyle/>
        <a:p>
          <a:endParaRPr lang="fr-FR"/>
        </a:p>
      </dgm:t>
    </dgm:pt>
    <dgm:pt modelId="{29D4601B-E1B6-4440-AA76-83ADCC69FFD3}">
      <dgm:prSet phldrT="[Texte]"/>
      <dgm:spPr/>
      <dgm:t>
        <a:bodyPr/>
        <a:lstStyle/>
        <a:p>
          <a:r>
            <a:rPr lang="fr-FR" dirty="0"/>
            <a:t>« polyarthrite Rhumatoïde ou PPR »</a:t>
          </a:r>
        </a:p>
      </dgm:t>
    </dgm:pt>
    <dgm:pt modelId="{9CB53349-23F2-4F7A-A0E5-8C2521B443B9}" type="parTrans" cxnId="{98E8015C-9807-4C2D-A391-7A4634AEBD8B}">
      <dgm:prSet/>
      <dgm:spPr/>
      <dgm:t>
        <a:bodyPr/>
        <a:lstStyle/>
        <a:p>
          <a:endParaRPr lang="fr-FR"/>
        </a:p>
      </dgm:t>
    </dgm:pt>
    <dgm:pt modelId="{DB80261A-C41C-4B87-A1E5-E261FCF07B2B}" type="sibTrans" cxnId="{98E8015C-9807-4C2D-A391-7A4634AEBD8B}">
      <dgm:prSet/>
      <dgm:spPr/>
      <dgm:t>
        <a:bodyPr/>
        <a:lstStyle/>
        <a:p>
          <a:endParaRPr lang="fr-FR"/>
        </a:p>
      </dgm:t>
    </dgm:pt>
    <dgm:pt modelId="{537835AA-57AB-4DB4-B49E-5AA6F8B302DE}">
      <dgm:prSet phldrT="[Texte]"/>
      <dgm:spPr/>
      <dgm:t>
        <a:bodyPr/>
        <a:lstStyle/>
        <a:p>
          <a:r>
            <a:rPr lang="fr-FR" dirty="0"/>
            <a:t>2018</a:t>
          </a:r>
        </a:p>
      </dgm:t>
    </dgm:pt>
    <dgm:pt modelId="{8E59432B-EB0D-4FC0-BAE6-71060D322B70}" type="parTrans" cxnId="{15C686BD-8018-48DB-B4C9-DEC6CD25C521}">
      <dgm:prSet/>
      <dgm:spPr/>
      <dgm:t>
        <a:bodyPr/>
        <a:lstStyle/>
        <a:p>
          <a:endParaRPr lang="fr-FR"/>
        </a:p>
      </dgm:t>
    </dgm:pt>
    <dgm:pt modelId="{B91655AD-0E87-4815-AC43-67C8219B4806}" type="sibTrans" cxnId="{15C686BD-8018-48DB-B4C9-DEC6CD25C521}">
      <dgm:prSet/>
      <dgm:spPr/>
      <dgm:t>
        <a:bodyPr/>
        <a:lstStyle/>
        <a:p>
          <a:endParaRPr lang="fr-FR"/>
        </a:p>
      </dgm:t>
    </dgm:pt>
    <dgm:pt modelId="{7DA23984-4122-416F-A2EE-CE3027AEB3B3}">
      <dgm:prSet phldrT="[Texte]"/>
      <dgm:spPr/>
      <dgm:t>
        <a:bodyPr/>
        <a:lstStyle/>
        <a:p>
          <a:r>
            <a:rPr lang="fr-FR" dirty="0"/>
            <a:t>Réapparition céphalées</a:t>
          </a:r>
        </a:p>
      </dgm:t>
    </dgm:pt>
    <dgm:pt modelId="{AE2B881D-B0AB-484E-8641-463238804E11}" type="parTrans" cxnId="{F9F50C33-0005-4FD8-AFE1-4EF3FFD340CD}">
      <dgm:prSet/>
      <dgm:spPr/>
      <dgm:t>
        <a:bodyPr/>
        <a:lstStyle/>
        <a:p>
          <a:endParaRPr lang="fr-FR"/>
        </a:p>
      </dgm:t>
    </dgm:pt>
    <dgm:pt modelId="{2757E9C6-73C6-4460-AE5A-B0BA7DD35B28}" type="sibTrans" cxnId="{F9F50C33-0005-4FD8-AFE1-4EF3FFD340CD}">
      <dgm:prSet/>
      <dgm:spPr/>
      <dgm:t>
        <a:bodyPr/>
        <a:lstStyle/>
        <a:p>
          <a:endParaRPr lang="fr-FR"/>
        </a:p>
      </dgm:t>
    </dgm:pt>
    <dgm:pt modelId="{71F5855D-15FD-459A-9BA6-663C4079E31F}">
      <dgm:prSet phldrT="[Texte]"/>
      <dgm:spPr/>
      <dgm:t>
        <a:bodyPr/>
        <a:lstStyle/>
        <a:p>
          <a:r>
            <a:rPr lang="fr-FR" dirty="0"/>
            <a:t>HTA dyslipidémie</a:t>
          </a:r>
        </a:p>
      </dgm:t>
    </dgm:pt>
    <dgm:pt modelId="{3017C511-8A14-4851-98DF-BD547A3900F1}" type="parTrans" cxnId="{3AE20D50-D148-49F1-8C04-FDDED87FC43D}">
      <dgm:prSet/>
      <dgm:spPr/>
      <dgm:t>
        <a:bodyPr/>
        <a:lstStyle/>
        <a:p>
          <a:endParaRPr lang="fr-FR"/>
        </a:p>
      </dgm:t>
    </dgm:pt>
    <dgm:pt modelId="{80B94A75-97F8-48FB-B0E2-E71A26E2D5AF}" type="sibTrans" cxnId="{3AE20D50-D148-49F1-8C04-FDDED87FC43D}">
      <dgm:prSet/>
      <dgm:spPr/>
      <dgm:t>
        <a:bodyPr/>
        <a:lstStyle/>
        <a:p>
          <a:endParaRPr lang="fr-FR"/>
        </a:p>
      </dgm:t>
    </dgm:pt>
    <dgm:pt modelId="{DF49CB25-7FDB-47BA-9AB2-2DFE83D81B81}">
      <dgm:prSet phldrT="[Texte]"/>
      <dgm:spPr/>
      <dgm:t>
        <a:bodyPr/>
        <a:lstStyle/>
        <a:p>
          <a:r>
            <a:rPr lang="fr-FR" dirty="0"/>
            <a:t>« suspicion Horton »</a:t>
          </a:r>
        </a:p>
      </dgm:t>
    </dgm:pt>
    <dgm:pt modelId="{149B03DA-6BE2-49DF-B12E-8442C5592C0D}" type="parTrans" cxnId="{B76B3399-E3B3-4FFF-BC48-070D41546195}">
      <dgm:prSet/>
      <dgm:spPr/>
      <dgm:t>
        <a:bodyPr/>
        <a:lstStyle/>
        <a:p>
          <a:endParaRPr lang="fr-FR"/>
        </a:p>
      </dgm:t>
    </dgm:pt>
    <dgm:pt modelId="{1206C409-36EF-4831-B6EB-E94380438A00}" type="sibTrans" cxnId="{B76B3399-E3B3-4FFF-BC48-070D41546195}">
      <dgm:prSet/>
      <dgm:spPr/>
      <dgm:t>
        <a:bodyPr/>
        <a:lstStyle/>
        <a:p>
          <a:endParaRPr lang="fr-FR"/>
        </a:p>
      </dgm:t>
    </dgm:pt>
    <dgm:pt modelId="{7A019D87-83CA-48A5-BE29-11FE734C7F10}">
      <dgm:prSet phldrT="[Texte]"/>
      <dgm:spPr/>
      <dgm:t>
        <a:bodyPr/>
        <a:lstStyle/>
        <a:p>
          <a:r>
            <a:rPr lang="fr-FR" dirty="0"/>
            <a:t>BAT </a:t>
          </a:r>
          <a:r>
            <a:rPr lang="fr-FR" dirty="0" err="1"/>
            <a:t>neg</a:t>
          </a:r>
          <a:endParaRPr lang="fr-FR" dirty="0"/>
        </a:p>
      </dgm:t>
    </dgm:pt>
    <dgm:pt modelId="{C88CC17B-AB6E-4E07-A82C-E48D4965FE22}" type="parTrans" cxnId="{1D18D0F0-BAFE-448D-A3FF-89E7D862D648}">
      <dgm:prSet/>
      <dgm:spPr/>
      <dgm:t>
        <a:bodyPr/>
        <a:lstStyle/>
        <a:p>
          <a:endParaRPr lang="fr-FR"/>
        </a:p>
      </dgm:t>
    </dgm:pt>
    <dgm:pt modelId="{16AB1044-49EC-492C-A47E-0C4D40241A1C}" type="sibTrans" cxnId="{1D18D0F0-BAFE-448D-A3FF-89E7D862D648}">
      <dgm:prSet/>
      <dgm:spPr/>
      <dgm:t>
        <a:bodyPr/>
        <a:lstStyle/>
        <a:p>
          <a:endParaRPr lang="fr-FR"/>
        </a:p>
      </dgm:t>
    </dgm:pt>
    <dgm:pt modelId="{7AED2A14-0AC3-4282-87B3-C5143857096E}">
      <dgm:prSet phldrT="[Texte]"/>
      <dgm:spPr/>
      <dgm:t>
        <a:bodyPr/>
        <a:lstStyle/>
        <a:p>
          <a:r>
            <a:rPr lang="fr-FR" dirty="0"/>
            <a:t>TTT CTC depuis 5 ans…………</a:t>
          </a:r>
        </a:p>
      </dgm:t>
    </dgm:pt>
    <dgm:pt modelId="{D3BC7242-0514-4192-8D49-1280573ABEB2}" type="parTrans" cxnId="{EEBD4CB3-A56C-4B34-A1FD-5273709BE5A8}">
      <dgm:prSet/>
      <dgm:spPr/>
      <dgm:t>
        <a:bodyPr/>
        <a:lstStyle/>
        <a:p>
          <a:endParaRPr lang="fr-FR"/>
        </a:p>
      </dgm:t>
    </dgm:pt>
    <dgm:pt modelId="{EE60661A-9566-46FC-A36E-4719F50136E0}" type="sibTrans" cxnId="{EEBD4CB3-A56C-4B34-A1FD-5273709BE5A8}">
      <dgm:prSet/>
      <dgm:spPr/>
      <dgm:t>
        <a:bodyPr/>
        <a:lstStyle/>
        <a:p>
          <a:endParaRPr lang="fr-FR"/>
        </a:p>
      </dgm:t>
    </dgm:pt>
    <dgm:pt modelId="{52D33DAF-21A4-412E-A3AC-F7DD20B5BCD9}">
      <dgm:prSet phldrT="[Texte]"/>
      <dgm:spPr/>
      <dgm:t>
        <a:bodyPr/>
        <a:lstStyle/>
        <a:p>
          <a:r>
            <a:rPr lang="fr-FR" dirty="0"/>
            <a:t>Avait eu MTX, </a:t>
          </a:r>
          <a:r>
            <a:rPr lang="fr-FR" dirty="0" err="1"/>
            <a:t>Imurel</a:t>
          </a:r>
          <a:r>
            <a:rPr lang="fr-FR" dirty="0"/>
            <a:t> arrêté </a:t>
          </a:r>
        </a:p>
      </dgm:t>
    </dgm:pt>
    <dgm:pt modelId="{C8DE972F-010E-4125-91F1-47174AFB921A}" type="parTrans" cxnId="{66021D8C-C715-4D93-AA54-59E5EFC71AEF}">
      <dgm:prSet/>
      <dgm:spPr/>
      <dgm:t>
        <a:bodyPr/>
        <a:lstStyle/>
        <a:p>
          <a:endParaRPr lang="fr-FR"/>
        </a:p>
      </dgm:t>
    </dgm:pt>
    <dgm:pt modelId="{5FD641F8-6AF4-4D57-AE6F-92437B4A623C}" type="sibTrans" cxnId="{66021D8C-C715-4D93-AA54-59E5EFC71AEF}">
      <dgm:prSet/>
      <dgm:spPr/>
      <dgm:t>
        <a:bodyPr/>
        <a:lstStyle/>
        <a:p>
          <a:endParaRPr lang="fr-FR"/>
        </a:p>
      </dgm:t>
    </dgm:pt>
    <dgm:pt modelId="{7E62B125-53DA-4790-B86D-346A53085B61}" type="pres">
      <dgm:prSet presAssocID="{F1D421B2-24CB-4593-9CE2-8128155102EB}" presName="Name0" presStyleCnt="0">
        <dgm:presLayoutVars>
          <dgm:dir/>
          <dgm:animLvl val="lvl"/>
          <dgm:resizeHandles val="exact"/>
        </dgm:presLayoutVars>
      </dgm:prSet>
      <dgm:spPr/>
    </dgm:pt>
    <dgm:pt modelId="{8D4956CD-A1A5-40CC-BB76-7C3BF8BDD021}" type="pres">
      <dgm:prSet presAssocID="{FA747941-974E-4B5C-A71D-E8EFB1A4CA3D}" presName="composite" presStyleCnt="0"/>
      <dgm:spPr/>
    </dgm:pt>
    <dgm:pt modelId="{33A3BF1F-86AF-4D5D-8A2C-6A67B5BAA1A1}" type="pres">
      <dgm:prSet presAssocID="{FA747941-974E-4B5C-A71D-E8EFB1A4C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9C84F2-D1C7-47B9-85BD-0000053DD841}" type="pres">
      <dgm:prSet presAssocID="{FA747941-974E-4B5C-A71D-E8EFB1A4CA3D}" presName="desTx" presStyleLbl="alignAccFollowNode1" presStyleIdx="0" presStyleCnt="3">
        <dgm:presLayoutVars>
          <dgm:bulletEnabled val="1"/>
        </dgm:presLayoutVars>
      </dgm:prSet>
      <dgm:spPr/>
    </dgm:pt>
    <dgm:pt modelId="{E0A2F3F2-38A2-46F4-8004-807923F2C96E}" type="pres">
      <dgm:prSet presAssocID="{ACF1AA20-70EC-43AB-BCD1-7C36DC8736F9}" presName="space" presStyleCnt="0"/>
      <dgm:spPr/>
    </dgm:pt>
    <dgm:pt modelId="{679A2083-DBA5-4A42-B98F-61AEC8D89B02}" type="pres">
      <dgm:prSet presAssocID="{5E99835B-9E78-4307-8A75-C0DE8E464BF3}" presName="composite" presStyleCnt="0"/>
      <dgm:spPr/>
    </dgm:pt>
    <dgm:pt modelId="{52E9AEC4-DDE4-4000-8CEB-8618FF7A5ABD}" type="pres">
      <dgm:prSet presAssocID="{5E99835B-9E78-4307-8A75-C0DE8E464B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6A64A64-0679-4BF6-B761-F738C04F4A33}" type="pres">
      <dgm:prSet presAssocID="{5E99835B-9E78-4307-8A75-C0DE8E464BF3}" presName="desTx" presStyleLbl="alignAccFollowNode1" presStyleIdx="1" presStyleCnt="3">
        <dgm:presLayoutVars>
          <dgm:bulletEnabled val="1"/>
        </dgm:presLayoutVars>
      </dgm:prSet>
      <dgm:spPr/>
    </dgm:pt>
    <dgm:pt modelId="{DAF9EB6E-7625-493F-A0F7-19A738094C95}" type="pres">
      <dgm:prSet presAssocID="{F363ECD8-69BB-47DC-A01B-00DDE92D9D8A}" presName="space" presStyleCnt="0"/>
      <dgm:spPr/>
    </dgm:pt>
    <dgm:pt modelId="{ADFE8930-C1E5-4A7B-9600-140EA0B23E3E}" type="pres">
      <dgm:prSet presAssocID="{537835AA-57AB-4DB4-B49E-5AA6F8B302DE}" presName="composite" presStyleCnt="0"/>
      <dgm:spPr/>
    </dgm:pt>
    <dgm:pt modelId="{0AD5B7DE-834A-4A0A-948A-69C362FA7F6E}" type="pres">
      <dgm:prSet presAssocID="{537835AA-57AB-4DB4-B49E-5AA6F8B302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E41A93-E6A9-46EF-9356-75C04DFFDCA8}" type="pres">
      <dgm:prSet presAssocID="{537835AA-57AB-4DB4-B49E-5AA6F8B302D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9F50C33-0005-4FD8-AFE1-4EF3FFD340CD}" srcId="{537835AA-57AB-4DB4-B49E-5AA6F8B302DE}" destId="{7DA23984-4122-416F-A2EE-CE3027AEB3B3}" srcOrd="0" destOrd="0" parTransId="{AE2B881D-B0AB-484E-8641-463238804E11}" sibTransId="{2757E9C6-73C6-4460-AE5A-B0BA7DD35B28}"/>
    <dgm:cxn modelId="{2D4D9237-2133-4F0A-BF24-1BBAFA81009A}" type="presOf" srcId="{7A019D87-83CA-48A5-BE29-11FE734C7F10}" destId="{06A64A64-0679-4BF6-B761-F738C04F4A33}" srcOrd="0" destOrd="2" presId="urn:microsoft.com/office/officeart/2005/8/layout/hList1"/>
    <dgm:cxn modelId="{9479033C-A129-4FEF-B2F4-7AE64FC42DAA}" type="presOf" srcId="{7AED2A14-0AC3-4282-87B3-C5143857096E}" destId="{06A64A64-0679-4BF6-B761-F738C04F4A33}" srcOrd="0" destOrd="3" presId="urn:microsoft.com/office/officeart/2005/8/layout/hList1"/>
    <dgm:cxn modelId="{98E8015C-9807-4C2D-A391-7A4634AEBD8B}" srcId="{5E99835B-9E78-4307-8A75-C0DE8E464BF3}" destId="{29D4601B-E1B6-4440-AA76-83ADCC69FFD3}" srcOrd="0" destOrd="0" parTransId="{9CB53349-23F2-4F7A-A0E5-8C2521B443B9}" sibTransId="{DB80261A-C41C-4B87-A1E5-E261FCF07B2B}"/>
    <dgm:cxn modelId="{3DB4EA5E-36F9-4F00-BF05-3F6E6DA51191}" type="presOf" srcId="{FA747941-974E-4B5C-A71D-E8EFB1A4CA3D}" destId="{33A3BF1F-86AF-4D5D-8A2C-6A67B5BAA1A1}" srcOrd="0" destOrd="0" presId="urn:microsoft.com/office/officeart/2005/8/layout/hList1"/>
    <dgm:cxn modelId="{DE883642-217E-43B6-986E-52D6ACE388E4}" type="presOf" srcId="{29D4601B-E1B6-4440-AA76-83ADCC69FFD3}" destId="{06A64A64-0679-4BF6-B761-F738C04F4A33}" srcOrd="0" destOrd="0" presId="urn:microsoft.com/office/officeart/2005/8/layout/hList1"/>
    <dgm:cxn modelId="{6F4D6047-4E41-43E4-B80E-86F94A2B4C79}" type="presOf" srcId="{537835AA-57AB-4DB4-B49E-5AA6F8B302DE}" destId="{0AD5B7DE-834A-4A0A-948A-69C362FA7F6E}" srcOrd="0" destOrd="0" presId="urn:microsoft.com/office/officeart/2005/8/layout/hList1"/>
    <dgm:cxn modelId="{57336D67-96B1-43A9-B60B-A9E532EF5E5A}" type="presOf" srcId="{7DA23984-4122-416F-A2EE-CE3027AEB3B3}" destId="{34E41A93-E6A9-46EF-9356-75C04DFFDCA8}" srcOrd="0" destOrd="0" presId="urn:microsoft.com/office/officeart/2005/8/layout/hList1"/>
    <dgm:cxn modelId="{1C4F696A-41A3-4EA7-952C-43005D6E8BF6}" type="presOf" srcId="{F1D421B2-24CB-4593-9CE2-8128155102EB}" destId="{7E62B125-53DA-4790-B86D-346A53085B61}" srcOrd="0" destOrd="0" presId="urn:microsoft.com/office/officeart/2005/8/layout/hList1"/>
    <dgm:cxn modelId="{3AE20D50-D148-49F1-8C04-FDDED87FC43D}" srcId="{FA747941-974E-4B5C-A71D-E8EFB1A4CA3D}" destId="{71F5855D-15FD-459A-9BA6-663C4079E31F}" srcOrd="2" destOrd="0" parTransId="{3017C511-8A14-4851-98DF-BD547A3900F1}" sibTransId="{80B94A75-97F8-48FB-B0E2-E71A26E2D5AF}"/>
    <dgm:cxn modelId="{57266978-33E9-4E99-8CFC-397881894C8A}" type="presOf" srcId="{52D33DAF-21A4-412E-A3AC-F7DD20B5BCD9}" destId="{06A64A64-0679-4BF6-B761-F738C04F4A33}" srcOrd="0" destOrd="4" presId="urn:microsoft.com/office/officeart/2005/8/layout/hList1"/>
    <dgm:cxn modelId="{66021D8C-C715-4D93-AA54-59E5EFC71AEF}" srcId="{5E99835B-9E78-4307-8A75-C0DE8E464BF3}" destId="{52D33DAF-21A4-412E-A3AC-F7DD20B5BCD9}" srcOrd="4" destOrd="0" parTransId="{C8DE972F-010E-4125-91F1-47174AFB921A}" sibTransId="{5FD641F8-6AF4-4D57-AE6F-92437B4A623C}"/>
    <dgm:cxn modelId="{B76B3399-E3B3-4FFF-BC48-070D41546195}" srcId="{5E99835B-9E78-4307-8A75-C0DE8E464BF3}" destId="{DF49CB25-7FDB-47BA-9AB2-2DFE83D81B81}" srcOrd="1" destOrd="0" parTransId="{149B03DA-6BE2-49DF-B12E-8442C5592C0D}" sibTransId="{1206C409-36EF-4831-B6EB-E94380438A00}"/>
    <dgm:cxn modelId="{0DFA5A9A-9264-4D29-91D4-AAA27AE1A498}" srcId="{F1D421B2-24CB-4593-9CE2-8128155102EB}" destId="{FA747941-974E-4B5C-A71D-E8EFB1A4CA3D}" srcOrd="0" destOrd="0" parTransId="{FDF2C83F-434C-448A-A272-889B2AAA2ACE}" sibTransId="{ACF1AA20-70EC-43AB-BCD1-7C36DC8736F9}"/>
    <dgm:cxn modelId="{F08241A4-E2C5-4AB6-B6A4-9660CB6B6E5D}" type="presOf" srcId="{6D365EEA-881B-44D9-AB63-89A1FBB99EED}" destId="{749C84F2-D1C7-47B9-85BD-0000053DD841}" srcOrd="0" destOrd="1" presId="urn:microsoft.com/office/officeart/2005/8/layout/hList1"/>
    <dgm:cxn modelId="{AAA5FFAA-7470-40A2-8DE5-823D11AE3046}" srcId="{FA747941-974E-4B5C-A71D-E8EFB1A4CA3D}" destId="{6D365EEA-881B-44D9-AB63-89A1FBB99EED}" srcOrd="1" destOrd="0" parTransId="{4398F391-2BD9-49E2-83F2-8FD5B4D6EFBC}" sibTransId="{4A65AC1D-4EA7-4345-ADC9-715204CB6C20}"/>
    <dgm:cxn modelId="{EEBD4CB3-A56C-4B34-A1FD-5273709BE5A8}" srcId="{5E99835B-9E78-4307-8A75-C0DE8E464BF3}" destId="{7AED2A14-0AC3-4282-87B3-C5143857096E}" srcOrd="3" destOrd="0" parTransId="{D3BC7242-0514-4192-8D49-1280573ABEB2}" sibTransId="{EE60661A-9566-46FC-A36E-4719F50136E0}"/>
    <dgm:cxn modelId="{15C686BD-8018-48DB-B4C9-DEC6CD25C521}" srcId="{F1D421B2-24CB-4593-9CE2-8128155102EB}" destId="{537835AA-57AB-4DB4-B49E-5AA6F8B302DE}" srcOrd="2" destOrd="0" parTransId="{8E59432B-EB0D-4FC0-BAE6-71060D322B70}" sibTransId="{B91655AD-0E87-4815-AC43-67C8219B4806}"/>
    <dgm:cxn modelId="{8F38FDC8-B3FD-45F2-B01C-144DB31130B2}" type="presOf" srcId="{71F5855D-15FD-459A-9BA6-663C4079E31F}" destId="{749C84F2-D1C7-47B9-85BD-0000053DD841}" srcOrd="0" destOrd="2" presId="urn:microsoft.com/office/officeart/2005/8/layout/hList1"/>
    <dgm:cxn modelId="{E99F48CA-2EAA-4FC0-9447-0E9D34B47CF5}" type="presOf" srcId="{5E99835B-9E78-4307-8A75-C0DE8E464BF3}" destId="{52E9AEC4-DDE4-4000-8CEB-8618FF7A5ABD}" srcOrd="0" destOrd="0" presId="urn:microsoft.com/office/officeart/2005/8/layout/hList1"/>
    <dgm:cxn modelId="{FD793EDB-98CC-4FC8-9312-F0FF7036AF8F}" type="presOf" srcId="{572BD924-6EDC-4538-98DA-630BC4A005B5}" destId="{749C84F2-D1C7-47B9-85BD-0000053DD841}" srcOrd="0" destOrd="0" presId="urn:microsoft.com/office/officeart/2005/8/layout/hList1"/>
    <dgm:cxn modelId="{D35034E0-2A3C-4921-BBFE-1B8F0A3F042F}" srcId="{F1D421B2-24CB-4593-9CE2-8128155102EB}" destId="{5E99835B-9E78-4307-8A75-C0DE8E464BF3}" srcOrd="1" destOrd="0" parTransId="{10535571-3C35-4EAC-90DB-655CC75F7056}" sibTransId="{F363ECD8-69BB-47DC-A01B-00DDE92D9D8A}"/>
    <dgm:cxn modelId="{B34EF7E0-23FF-4D90-B9E4-B7F2CDEEB436}" type="presOf" srcId="{DF49CB25-7FDB-47BA-9AB2-2DFE83D81B81}" destId="{06A64A64-0679-4BF6-B761-F738C04F4A33}" srcOrd="0" destOrd="1" presId="urn:microsoft.com/office/officeart/2005/8/layout/hList1"/>
    <dgm:cxn modelId="{59BA4CE9-7523-4654-A461-2294C4B6C78E}" srcId="{FA747941-974E-4B5C-A71D-E8EFB1A4CA3D}" destId="{572BD924-6EDC-4538-98DA-630BC4A005B5}" srcOrd="0" destOrd="0" parTransId="{5D6980A5-900C-414F-A332-652F07595ED4}" sibTransId="{7666A7B3-2164-4CD3-9A11-6FC591AA1B0E}"/>
    <dgm:cxn modelId="{1D18D0F0-BAFE-448D-A3FF-89E7D862D648}" srcId="{5E99835B-9E78-4307-8A75-C0DE8E464BF3}" destId="{7A019D87-83CA-48A5-BE29-11FE734C7F10}" srcOrd="2" destOrd="0" parTransId="{C88CC17B-AB6E-4E07-A82C-E48D4965FE22}" sibTransId="{16AB1044-49EC-492C-A47E-0C4D40241A1C}"/>
    <dgm:cxn modelId="{0E4B57BF-A949-41E3-AD25-7699D9FCBE72}" type="presParOf" srcId="{7E62B125-53DA-4790-B86D-346A53085B61}" destId="{8D4956CD-A1A5-40CC-BB76-7C3BF8BDD021}" srcOrd="0" destOrd="0" presId="urn:microsoft.com/office/officeart/2005/8/layout/hList1"/>
    <dgm:cxn modelId="{5A66F750-1D47-4816-96BA-5ECB29AF9676}" type="presParOf" srcId="{8D4956CD-A1A5-40CC-BB76-7C3BF8BDD021}" destId="{33A3BF1F-86AF-4D5D-8A2C-6A67B5BAA1A1}" srcOrd="0" destOrd="0" presId="urn:microsoft.com/office/officeart/2005/8/layout/hList1"/>
    <dgm:cxn modelId="{18441B5A-3CCF-451F-B43E-677A47F2697A}" type="presParOf" srcId="{8D4956CD-A1A5-40CC-BB76-7C3BF8BDD021}" destId="{749C84F2-D1C7-47B9-85BD-0000053DD841}" srcOrd="1" destOrd="0" presId="urn:microsoft.com/office/officeart/2005/8/layout/hList1"/>
    <dgm:cxn modelId="{19D1865B-5691-4A77-B307-826193B23EC9}" type="presParOf" srcId="{7E62B125-53DA-4790-B86D-346A53085B61}" destId="{E0A2F3F2-38A2-46F4-8004-807923F2C96E}" srcOrd="1" destOrd="0" presId="urn:microsoft.com/office/officeart/2005/8/layout/hList1"/>
    <dgm:cxn modelId="{2E78D77C-7007-4643-B439-82EB1DAF7887}" type="presParOf" srcId="{7E62B125-53DA-4790-B86D-346A53085B61}" destId="{679A2083-DBA5-4A42-B98F-61AEC8D89B02}" srcOrd="2" destOrd="0" presId="urn:microsoft.com/office/officeart/2005/8/layout/hList1"/>
    <dgm:cxn modelId="{D76A0176-F372-4E2C-A5BD-77722A7C518D}" type="presParOf" srcId="{679A2083-DBA5-4A42-B98F-61AEC8D89B02}" destId="{52E9AEC4-DDE4-4000-8CEB-8618FF7A5ABD}" srcOrd="0" destOrd="0" presId="urn:microsoft.com/office/officeart/2005/8/layout/hList1"/>
    <dgm:cxn modelId="{C72340C0-B5E8-4D09-967D-52520EA7C8EA}" type="presParOf" srcId="{679A2083-DBA5-4A42-B98F-61AEC8D89B02}" destId="{06A64A64-0679-4BF6-B761-F738C04F4A33}" srcOrd="1" destOrd="0" presId="urn:microsoft.com/office/officeart/2005/8/layout/hList1"/>
    <dgm:cxn modelId="{9D14BA9B-79CE-479D-AC99-CB17EED58476}" type="presParOf" srcId="{7E62B125-53DA-4790-B86D-346A53085B61}" destId="{DAF9EB6E-7625-493F-A0F7-19A738094C95}" srcOrd="3" destOrd="0" presId="urn:microsoft.com/office/officeart/2005/8/layout/hList1"/>
    <dgm:cxn modelId="{B7263938-16A9-401B-A798-9ED2B97D3F65}" type="presParOf" srcId="{7E62B125-53DA-4790-B86D-346A53085B61}" destId="{ADFE8930-C1E5-4A7B-9600-140EA0B23E3E}" srcOrd="4" destOrd="0" presId="urn:microsoft.com/office/officeart/2005/8/layout/hList1"/>
    <dgm:cxn modelId="{51AA9E46-049B-4CAB-B29D-965745A95559}" type="presParOf" srcId="{ADFE8930-C1E5-4A7B-9600-140EA0B23E3E}" destId="{0AD5B7DE-834A-4A0A-948A-69C362FA7F6E}" srcOrd="0" destOrd="0" presId="urn:microsoft.com/office/officeart/2005/8/layout/hList1"/>
    <dgm:cxn modelId="{D6608FE9-CB53-42EB-9BBD-742CF0429E27}" type="presParOf" srcId="{ADFE8930-C1E5-4A7B-9600-140EA0B23E3E}" destId="{34E41A93-E6A9-46EF-9356-75C04DFFDC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391C27-60B6-4472-B5D0-1035C6DA283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7FA133C-B660-44D7-9838-9EA816944494}">
      <dgm:prSet phldrT="[Texte]"/>
      <dgm:spPr/>
      <dgm:t>
        <a:bodyPr/>
        <a:lstStyle/>
        <a:p>
          <a:r>
            <a:rPr lang="fr-FR" dirty="0"/>
            <a:t>Céphalées progressives</a:t>
          </a:r>
        </a:p>
      </dgm:t>
    </dgm:pt>
    <dgm:pt modelId="{8973C5FA-A027-45A2-9699-76B66F3DD1C1}" type="parTrans" cxnId="{30E8C46E-2F6F-499B-8F4E-6B9FEAE8781A}">
      <dgm:prSet/>
      <dgm:spPr/>
      <dgm:t>
        <a:bodyPr/>
        <a:lstStyle/>
        <a:p>
          <a:endParaRPr lang="fr-FR"/>
        </a:p>
      </dgm:t>
    </dgm:pt>
    <dgm:pt modelId="{02588C22-6E38-43C1-9A09-82E160851F87}" type="sibTrans" cxnId="{30E8C46E-2F6F-499B-8F4E-6B9FEAE8781A}">
      <dgm:prSet/>
      <dgm:spPr/>
      <dgm:t>
        <a:bodyPr/>
        <a:lstStyle/>
        <a:p>
          <a:endParaRPr lang="fr-FR"/>
        </a:p>
      </dgm:t>
    </dgm:pt>
    <dgm:pt modelId="{F44B08F1-1246-444D-91E5-ACDA80B48C70}">
      <dgm:prSet phldrT="[Texte]"/>
      <dgm:spPr/>
      <dgm:t>
        <a:bodyPr/>
        <a:lstStyle/>
        <a:p>
          <a:r>
            <a:rPr lang="fr-FR" dirty="0"/>
            <a:t>- 4 </a:t>
          </a:r>
          <a:r>
            <a:rPr lang="fr-FR" dirty="0" err="1"/>
            <a:t>kgs</a:t>
          </a:r>
          <a:endParaRPr lang="fr-FR" dirty="0"/>
        </a:p>
      </dgm:t>
    </dgm:pt>
    <dgm:pt modelId="{7DEACBF6-7C19-4128-A5CD-0E60232B07C8}" type="parTrans" cxnId="{15642FAD-AF58-451C-96DF-76D8C1EE634A}">
      <dgm:prSet/>
      <dgm:spPr/>
      <dgm:t>
        <a:bodyPr/>
        <a:lstStyle/>
        <a:p>
          <a:endParaRPr lang="fr-FR"/>
        </a:p>
      </dgm:t>
    </dgm:pt>
    <dgm:pt modelId="{573BDB8C-74D6-49D6-A327-F6E473B8D502}" type="sibTrans" cxnId="{15642FAD-AF58-451C-96DF-76D8C1EE634A}">
      <dgm:prSet/>
      <dgm:spPr/>
      <dgm:t>
        <a:bodyPr/>
        <a:lstStyle/>
        <a:p>
          <a:endParaRPr lang="fr-FR"/>
        </a:p>
      </dgm:t>
    </dgm:pt>
    <dgm:pt modelId="{50D5C98E-B5E8-40F2-A531-2985A6BC301B}">
      <dgm:prSet phldrT="[Texte]"/>
      <dgm:spPr/>
      <dgm:t>
        <a:bodyPr/>
        <a:lstStyle/>
        <a:p>
          <a:r>
            <a:rPr lang="fr-FR" dirty="0"/>
            <a:t>Claudication mâchoires vraie</a:t>
          </a:r>
        </a:p>
      </dgm:t>
    </dgm:pt>
    <dgm:pt modelId="{55E701A7-2F68-43CE-B4D3-8C62B187438C}" type="parTrans" cxnId="{CB4B9E64-9CA4-4EFB-ACC0-A813DB266065}">
      <dgm:prSet/>
      <dgm:spPr/>
      <dgm:t>
        <a:bodyPr/>
        <a:lstStyle/>
        <a:p>
          <a:endParaRPr lang="fr-FR"/>
        </a:p>
      </dgm:t>
    </dgm:pt>
    <dgm:pt modelId="{0B7B7981-D684-480D-B557-CE1EC8242365}" type="sibTrans" cxnId="{CB4B9E64-9CA4-4EFB-ACC0-A813DB266065}">
      <dgm:prSet/>
      <dgm:spPr/>
      <dgm:t>
        <a:bodyPr/>
        <a:lstStyle/>
        <a:p>
          <a:endParaRPr lang="fr-FR"/>
        </a:p>
      </dgm:t>
    </dgm:pt>
    <dgm:pt modelId="{C6849D8B-C7BB-4073-91CD-45B13473ECC1}">
      <dgm:prSet phldrT="[Texte]"/>
      <dgm:spPr/>
      <dgm:t>
        <a:bodyPr/>
        <a:lstStyle/>
        <a:p>
          <a:r>
            <a:rPr lang="fr-FR" dirty="0"/>
            <a:t>Hyperesthésie Scalp</a:t>
          </a:r>
        </a:p>
      </dgm:t>
    </dgm:pt>
    <dgm:pt modelId="{498C5F3D-D0C4-469E-8661-23CCC364DCD7}" type="parTrans" cxnId="{069970E5-3B28-4A01-A39F-5A74BC1BA4F9}">
      <dgm:prSet/>
      <dgm:spPr/>
      <dgm:t>
        <a:bodyPr/>
        <a:lstStyle/>
        <a:p>
          <a:endParaRPr lang="fr-FR"/>
        </a:p>
      </dgm:t>
    </dgm:pt>
    <dgm:pt modelId="{C86B40F7-5AE5-44ED-9AA4-872195D81398}" type="sibTrans" cxnId="{069970E5-3B28-4A01-A39F-5A74BC1BA4F9}">
      <dgm:prSet/>
      <dgm:spPr/>
      <dgm:t>
        <a:bodyPr/>
        <a:lstStyle/>
        <a:p>
          <a:endParaRPr lang="fr-FR"/>
        </a:p>
      </dgm:t>
    </dgm:pt>
    <dgm:pt modelId="{C9E9FFB0-28C0-4B36-88B5-EC1347769AB9}">
      <dgm:prSet phldrT="[Texte]"/>
      <dgm:spPr/>
      <dgm:t>
        <a:bodyPr/>
        <a:lstStyle/>
        <a:p>
          <a:r>
            <a:rPr lang="fr-FR" dirty="0"/>
            <a:t>CRP 28</a:t>
          </a:r>
        </a:p>
        <a:p>
          <a:r>
            <a:rPr lang="fr-FR" dirty="0"/>
            <a:t>VS 45</a:t>
          </a:r>
        </a:p>
      </dgm:t>
    </dgm:pt>
    <dgm:pt modelId="{699BD657-EE50-4251-AA12-1C0F81DDFC6C}" type="parTrans" cxnId="{2FD0405C-AB19-4F43-8027-8C1A5673CF81}">
      <dgm:prSet/>
      <dgm:spPr/>
      <dgm:t>
        <a:bodyPr/>
        <a:lstStyle/>
        <a:p>
          <a:endParaRPr lang="fr-FR"/>
        </a:p>
      </dgm:t>
    </dgm:pt>
    <dgm:pt modelId="{4B58337A-2298-4C0E-BFE5-F1DEA41A9ADC}" type="sibTrans" cxnId="{2FD0405C-AB19-4F43-8027-8C1A5673CF81}">
      <dgm:prSet/>
      <dgm:spPr/>
      <dgm:t>
        <a:bodyPr/>
        <a:lstStyle/>
        <a:p>
          <a:endParaRPr lang="fr-FR"/>
        </a:p>
      </dgm:t>
    </dgm:pt>
    <dgm:pt modelId="{92FEC4C5-425D-431F-8CDF-1BC5A5DE4DC8}" type="pres">
      <dgm:prSet presAssocID="{00391C27-60B6-4472-B5D0-1035C6DA283D}" presName="diagram" presStyleCnt="0">
        <dgm:presLayoutVars>
          <dgm:dir/>
          <dgm:resizeHandles val="exact"/>
        </dgm:presLayoutVars>
      </dgm:prSet>
      <dgm:spPr/>
    </dgm:pt>
    <dgm:pt modelId="{358FA2C1-50E9-4C89-B3E6-381D937939C6}" type="pres">
      <dgm:prSet presAssocID="{57FA133C-B660-44D7-9838-9EA816944494}" presName="node" presStyleLbl="node1" presStyleIdx="0" presStyleCnt="5">
        <dgm:presLayoutVars>
          <dgm:bulletEnabled val="1"/>
        </dgm:presLayoutVars>
      </dgm:prSet>
      <dgm:spPr/>
    </dgm:pt>
    <dgm:pt modelId="{42209CED-D3AC-469B-A56E-2976D999BB20}" type="pres">
      <dgm:prSet presAssocID="{02588C22-6E38-43C1-9A09-82E160851F87}" presName="sibTrans" presStyleCnt="0"/>
      <dgm:spPr/>
    </dgm:pt>
    <dgm:pt modelId="{09838247-717F-40F6-B1ED-D0C4DFC800A0}" type="pres">
      <dgm:prSet presAssocID="{F44B08F1-1246-444D-91E5-ACDA80B48C70}" presName="node" presStyleLbl="node1" presStyleIdx="1" presStyleCnt="5">
        <dgm:presLayoutVars>
          <dgm:bulletEnabled val="1"/>
        </dgm:presLayoutVars>
      </dgm:prSet>
      <dgm:spPr/>
    </dgm:pt>
    <dgm:pt modelId="{9E53320E-F02A-4270-AEF0-8B4FF8834992}" type="pres">
      <dgm:prSet presAssocID="{573BDB8C-74D6-49D6-A327-F6E473B8D502}" presName="sibTrans" presStyleCnt="0"/>
      <dgm:spPr/>
    </dgm:pt>
    <dgm:pt modelId="{76043372-2810-4B7E-83AB-0B70A2E4C537}" type="pres">
      <dgm:prSet presAssocID="{50D5C98E-B5E8-40F2-A531-2985A6BC301B}" presName="node" presStyleLbl="node1" presStyleIdx="2" presStyleCnt="5">
        <dgm:presLayoutVars>
          <dgm:bulletEnabled val="1"/>
        </dgm:presLayoutVars>
      </dgm:prSet>
      <dgm:spPr/>
    </dgm:pt>
    <dgm:pt modelId="{A336B6BE-9680-44C9-AF64-EC1E1B990F07}" type="pres">
      <dgm:prSet presAssocID="{0B7B7981-D684-480D-B557-CE1EC8242365}" presName="sibTrans" presStyleCnt="0"/>
      <dgm:spPr/>
    </dgm:pt>
    <dgm:pt modelId="{149A03C8-5882-4B6C-9BC0-6DEF3F474C5A}" type="pres">
      <dgm:prSet presAssocID="{C6849D8B-C7BB-4073-91CD-45B13473ECC1}" presName="node" presStyleLbl="node1" presStyleIdx="3" presStyleCnt="5">
        <dgm:presLayoutVars>
          <dgm:bulletEnabled val="1"/>
        </dgm:presLayoutVars>
      </dgm:prSet>
      <dgm:spPr/>
    </dgm:pt>
    <dgm:pt modelId="{8C6172A4-B0FF-4C34-8E50-C063EA1F9DC5}" type="pres">
      <dgm:prSet presAssocID="{C86B40F7-5AE5-44ED-9AA4-872195D81398}" presName="sibTrans" presStyleCnt="0"/>
      <dgm:spPr/>
    </dgm:pt>
    <dgm:pt modelId="{AFD639B0-78E3-4CAF-918D-C98B0284BFC8}" type="pres">
      <dgm:prSet presAssocID="{C9E9FFB0-28C0-4B36-88B5-EC1347769AB9}" presName="node" presStyleLbl="node1" presStyleIdx="4" presStyleCnt="5">
        <dgm:presLayoutVars>
          <dgm:bulletEnabled val="1"/>
        </dgm:presLayoutVars>
      </dgm:prSet>
      <dgm:spPr/>
    </dgm:pt>
  </dgm:ptLst>
  <dgm:cxnLst>
    <dgm:cxn modelId="{848A023B-FBDA-4ECA-9352-09B67FF9D788}" type="presOf" srcId="{C9E9FFB0-28C0-4B36-88B5-EC1347769AB9}" destId="{AFD639B0-78E3-4CAF-918D-C98B0284BFC8}" srcOrd="0" destOrd="0" presId="urn:microsoft.com/office/officeart/2005/8/layout/default"/>
    <dgm:cxn modelId="{2FD0405C-AB19-4F43-8027-8C1A5673CF81}" srcId="{00391C27-60B6-4472-B5D0-1035C6DA283D}" destId="{C9E9FFB0-28C0-4B36-88B5-EC1347769AB9}" srcOrd="4" destOrd="0" parTransId="{699BD657-EE50-4251-AA12-1C0F81DDFC6C}" sibTransId="{4B58337A-2298-4C0E-BFE5-F1DEA41A9ADC}"/>
    <dgm:cxn modelId="{8AA60C60-2097-4F0E-BB0A-32C113925332}" type="presOf" srcId="{C6849D8B-C7BB-4073-91CD-45B13473ECC1}" destId="{149A03C8-5882-4B6C-9BC0-6DEF3F474C5A}" srcOrd="0" destOrd="0" presId="urn:microsoft.com/office/officeart/2005/8/layout/default"/>
    <dgm:cxn modelId="{CB4B9E64-9CA4-4EFB-ACC0-A813DB266065}" srcId="{00391C27-60B6-4472-B5D0-1035C6DA283D}" destId="{50D5C98E-B5E8-40F2-A531-2985A6BC301B}" srcOrd="2" destOrd="0" parTransId="{55E701A7-2F68-43CE-B4D3-8C62B187438C}" sibTransId="{0B7B7981-D684-480D-B557-CE1EC8242365}"/>
    <dgm:cxn modelId="{30E8C46E-2F6F-499B-8F4E-6B9FEAE8781A}" srcId="{00391C27-60B6-4472-B5D0-1035C6DA283D}" destId="{57FA133C-B660-44D7-9838-9EA816944494}" srcOrd="0" destOrd="0" parTransId="{8973C5FA-A027-45A2-9699-76B66F3DD1C1}" sibTransId="{02588C22-6E38-43C1-9A09-82E160851F87}"/>
    <dgm:cxn modelId="{F7111755-755A-4DE0-B1FA-4B09C3654294}" type="presOf" srcId="{57FA133C-B660-44D7-9838-9EA816944494}" destId="{358FA2C1-50E9-4C89-B3E6-381D937939C6}" srcOrd="0" destOrd="0" presId="urn:microsoft.com/office/officeart/2005/8/layout/default"/>
    <dgm:cxn modelId="{276281A4-9994-4226-8163-074F0909056F}" type="presOf" srcId="{F44B08F1-1246-444D-91E5-ACDA80B48C70}" destId="{09838247-717F-40F6-B1ED-D0C4DFC800A0}" srcOrd="0" destOrd="0" presId="urn:microsoft.com/office/officeart/2005/8/layout/default"/>
    <dgm:cxn modelId="{F4921BA6-A893-48F6-B0F8-E192536A8967}" type="presOf" srcId="{50D5C98E-B5E8-40F2-A531-2985A6BC301B}" destId="{76043372-2810-4B7E-83AB-0B70A2E4C537}" srcOrd="0" destOrd="0" presId="urn:microsoft.com/office/officeart/2005/8/layout/default"/>
    <dgm:cxn modelId="{0C3D91A6-F677-4F23-B1EA-B788047569B1}" type="presOf" srcId="{00391C27-60B6-4472-B5D0-1035C6DA283D}" destId="{92FEC4C5-425D-431F-8CDF-1BC5A5DE4DC8}" srcOrd="0" destOrd="0" presId="urn:microsoft.com/office/officeart/2005/8/layout/default"/>
    <dgm:cxn modelId="{15642FAD-AF58-451C-96DF-76D8C1EE634A}" srcId="{00391C27-60B6-4472-B5D0-1035C6DA283D}" destId="{F44B08F1-1246-444D-91E5-ACDA80B48C70}" srcOrd="1" destOrd="0" parTransId="{7DEACBF6-7C19-4128-A5CD-0E60232B07C8}" sibTransId="{573BDB8C-74D6-49D6-A327-F6E473B8D502}"/>
    <dgm:cxn modelId="{069970E5-3B28-4A01-A39F-5A74BC1BA4F9}" srcId="{00391C27-60B6-4472-B5D0-1035C6DA283D}" destId="{C6849D8B-C7BB-4073-91CD-45B13473ECC1}" srcOrd="3" destOrd="0" parTransId="{498C5F3D-D0C4-469E-8661-23CCC364DCD7}" sibTransId="{C86B40F7-5AE5-44ED-9AA4-872195D81398}"/>
    <dgm:cxn modelId="{F60BA7D7-CC22-4F57-91AE-221B7816B49A}" type="presParOf" srcId="{92FEC4C5-425D-431F-8CDF-1BC5A5DE4DC8}" destId="{358FA2C1-50E9-4C89-B3E6-381D937939C6}" srcOrd="0" destOrd="0" presId="urn:microsoft.com/office/officeart/2005/8/layout/default"/>
    <dgm:cxn modelId="{1C858FBD-CC2D-478C-BBEB-0BD33B2A7853}" type="presParOf" srcId="{92FEC4C5-425D-431F-8CDF-1BC5A5DE4DC8}" destId="{42209CED-D3AC-469B-A56E-2976D999BB20}" srcOrd="1" destOrd="0" presId="urn:microsoft.com/office/officeart/2005/8/layout/default"/>
    <dgm:cxn modelId="{A1B4E9F7-2808-49CA-B35E-151AB4DAE639}" type="presParOf" srcId="{92FEC4C5-425D-431F-8CDF-1BC5A5DE4DC8}" destId="{09838247-717F-40F6-B1ED-D0C4DFC800A0}" srcOrd="2" destOrd="0" presId="urn:microsoft.com/office/officeart/2005/8/layout/default"/>
    <dgm:cxn modelId="{046D400A-3FAF-4C8D-9FA9-EB67A5BACD1C}" type="presParOf" srcId="{92FEC4C5-425D-431F-8CDF-1BC5A5DE4DC8}" destId="{9E53320E-F02A-4270-AEF0-8B4FF8834992}" srcOrd="3" destOrd="0" presId="urn:microsoft.com/office/officeart/2005/8/layout/default"/>
    <dgm:cxn modelId="{DD5E3E09-B553-4A84-9888-55B91705708C}" type="presParOf" srcId="{92FEC4C5-425D-431F-8CDF-1BC5A5DE4DC8}" destId="{76043372-2810-4B7E-83AB-0B70A2E4C537}" srcOrd="4" destOrd="0" presId="urn:microsoft.com/office/officeart/2005/8/layout/default"/>
    <dgm:cxn modelId="{EE28A2AB-0544-4CCD-BDB7-1B8051DE44E4}" type="presParOf" srcId="{92FEC4C5-425D-431F-8CDF-1BC5A5DE4DC8}" destId="{A336B6BE-9680-44C9-AF64-EC1E1B990F07}" srcOrd="5" destOrd="0" presId="urn:microsoft.com/office/officeart/2005/8/layout/default"/>
    <dgm:cxn modelId="{191D9EE3-47F3-47BD-912C-DA0D302B951E}" type="presParOf" srcId="{92FEC4C5-425D-431F-8CDF-1BC5A5DE4DC8}" destId="{149A03C8-5882-4B6C-9BC0-6DEF3F474C5A}" srcOrd="6" destOrd="0" presId="urn:microsoft.com/office/officeart/2005/8/layout/default"/>
    <dgm:cxn modelId="{AFAAE42A-E62D-4334-B1D9-0742AFBEA8BE}" type="presParOf" srcId="{92FEC4C5-425D-431F-8CDF-1BC5A5DE4DC8}" destId="{8C6172A4-B0FF-4C34-8E50-C063EA1F9DC5}" srcOrd="7" destOrd="0" presId="urn:microsoft.com/office/officeart/2005/8/layout/default"/>
    <dgm:cxn modelId="{FA11ECB2-7C51-4AB6-B56E-4EAAD6A64E41}" type="presParOf" srcId="{92FEC4C5-425D-431F-8CDF-1BC5A5DE4DC8}" destId="{AFD639B0-78E3-4CAF-918D-C98B0284BF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03CA2-55EB-41F8-B64C-D95F1A40975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DCB8950-C5A1-485E-A18D-6390838E75D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BAT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C692158-8718-40A2-87DC-DB2D83E15D64}" type="par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C4A76A-10AB-448D-9C57-2D4C1BAB608C}" type="sib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C5EA24-9305-45BD-AA4B-0D650EF3F0D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CTC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1AE868D0-F296-4273-A2EB-21D607C886EC}" type="par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8699C1-C991-45B8-BE39-82E338284432}" type="sib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C119DE-6426-4EB6-B893-2CA1D128BDF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Autres examens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64872707-E0FC-4579-BCA3-78D0388E88A2}" type="par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52903E9-0269-451F-937B-BB9BCCFDF270}" type="sib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6EB739E-F9C4-4BE1-B9BF-5C220161F2D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J’appelle un ami interniste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62511D59-8225-4F4B-A5D6-D12BEA271BEA}" type="parTrans" cxnId="{D167D266-1327-47AB-9D29-9E165D98535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83FE5BE-3247-4730-92D3-CEA10DFBBFB2}" type="sibTrans" cxnId="{D167D266-1327-47AB-9D29-9E165D98535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FE8D9C2-C950-414F-9D7C-FCD034BA26E4}" type="pres">
      <dgm:prSet presAssocID="{6A503CA2-55EB-41F8-B64C-D95F1A409751}" presName="diagram" presStyleCnt="0">
        <dgm:presLayoutVars>
          <dgm:dir/>
          <dgm:resizeHandles val="exact"/>
        </dgm:presLayoutVars>
      </dgm:prSet>
      <dgm:spPr/>
    </dgm:pt>
    <dgm:pt modelId="{D3708CF1-B16A-48B9-9735-C1BEA70085B9}" type="pres">
      <dgm:prSet presAssocID="{3DCB8950-C5A1-485E-A18D-6390838E75D3}" presName="node" presStyleLbl="node1" presStyleIdx="0" presStyleCnt="4">
        <dgm:presLayoutVars>
          <dgm:bulletEnabled val="1"/>
        </dgm:presLayoutVars>
      </dgm:prSet>
      <dgm:spPr/>
    </dgm:pt>
    <dgm:pt modelId="{362F3FC5-F820-4B55-A045-2FE9BEC33660}" type="pres">
      <dgm:prSet presAssocID="{A5C4A76A-10AB-448D-9C57-2D4C1BAB608C}" presName="sibTrans" presStyleCnt="0"/>
      <dgm:spPr/>
    </dgm:pt>
    <dgm:pt modelId="{771412D6-D830-4076-A1B4-39E01E4FD1FD}" type="pres">
      <dgm:prSet presAssocID="{88C5EA24-9305-45BD-AA4B-0D650EF3F0D1}" presName="node" presStyleLbl="node1" presStyleIdx="1" presStyleCnt="4">
        <dgm:presLayoutVars>
          <dgm:bulletEnabled val="1"/>
        </dgm:presLayoutVars>
      </dgm:prSet>
      <dgm:spPr/>
    </dgm:pt>
    <dgm:pt modelId="{C2E74F49-8F77-41BB-A456-BBB031C171BE}" type="pres">
      <dgm:prSet presAssocID="{A58699C1-C991-45B8-BE39-82E338284432}" presName="sibTrans" presStyleCnt="0"/>
      <dgm:spPr/>
    </dgm:pt>
    <dgm:pt modelId="{60BAA7FC-B834-4FCA-8EAD-2C4E0C79B4FC}" type="pres">
      <dgm:prSet presAssocID="{E5C119DE-6426-4EB6-B893-2CA1D128BDF4}" presName="node" presStyleLbl="node1" presStyleIdx="2" presStyleCnt="4">
        <dgm:presLayoutVars>
          <dgm:bulletEnabled val="1"/>
        </dgm:presLayoutVars>
      </dgm:prSet>
      <dgm:spPr/>
    </dgm:pt>
    <dgm:pt modelId="{1EA4259E-8867-42E8-8DDE-57239CB6D972}" type="pres">
      <dgm:prSet presAssocID="{352903E9-0269-451F-937B-BB9BCCFDF270}" presName="sibTrans" presStyleCnt="0"/>
      <dgm:spPr/>
    </dgm:pt>
    <dgm:pt modelId="{AC6259CC-2DA5-4319-9459-805031F1D1C6}" type="pres">
      <dgm:prSet presAssocID="{B6EB739E-F9C4-4BE1-B9BF-5C220161F2D4}" presName="node" presStyleLbl="node1" presStyleIdx="3" presStyleCnt="4">
        <dgm:presLayoutVars>
          <dgm:bulletEnabled val="1"/>
        </dgm:presLayoutVars>
      </dgm:prSet>
      <dgm:spPr/>
    </dgm:pt>
  </dgm:ptLst>
  <dgm:cxnLst>
    <dgm:cxn modelId="{15834A0E-A3D0-47D9-AE7A-AEFD171C0883}" type="presOf" srcId="{3DCB8950-C5A1-485E-A18D-6390838E75D3}" destId="{D3708CF1-B16A-48B9-9735-C1BEA70085B9}" srcOrd="0" destOrd="0" presId="urn:microsoft.com/office/officeart/2005/8/layout/default"/>
    <dgm:cxn modelId="{FFBE2818-9A3A-4E82-B724-687474EA031B}" srcId="{6A503CA2-55EB-41F8-B64C-D95F1A409751}" destId="{E5C119DE-6426-4EB6-B893-2CA1D128BDF4}" srcOrd="2" destOrd="0" parTransId="{64872707-E0FC-4579-BCA3-78D0388E88A2}" sibTransId="{352903E9-0269-451F-937B-BB9BCCFDF270}"/>
    <dgm:cxn modelId="{4C97213A-F99F-4452-9046-FB56EA4D5F66}" type="presOf" srcId="{88C5EA24-9305-45BD-AA4B-0D650EF3F0D1}" destId="{771412D6-D830-4076-A1B4-39E01E4FD1FD}" srcOrd="0" destOrd="0" presId="urn:microsoft.com/office/officeart/2005/8/layout/default"/>
    <dgm:cxn modelId="{D167D266-1327-47AB-9D29-9E165D98535B}" srcId="{6A503CA2-55EB-41F8-B64C-D95F1A409751}" destId="{B6EB739E-F9C4-4BE1-B9BF-5C220161F2D4}" srcOrd="3" destOrd="0" parTransId="{62511D59-8225-4F4B-A5D6-D12BEA271BEA}" sibTransId="{983FE5BE-3247-4730-92D3-CEA10DFBBFB2}"/>
    <dgm:cxn modelId="{D01D3355-E1D0-4E21-B636-47763F2FC986}" type="presOf" srcId="{6A503CA2-55EB-41F8-B64C-D95F1A409751}" destId="{DFE8D9C2-C950-414F-9D7C-FCD034BA26E4}" srcOrd="0" destOrd="0" presId="urn:microsoft.com/office/officeart/2005/8/layout/default"/>
    <dgm:cxn modelId="{646A9D7D-DD31-4767-BCB0-661D9CDDB55C}" type="presOf" srcId="{E5C119DE-6426-4EB6-B893-2CA1D128BDF4}" destId="{60BAA7FC-B834-4FCA-8EAD-2C4E0C79B4FC}" srcOrd="0" destOrd="0" presId="urn:microsoft.com/office/officeart/2005/8/layout/default"/>
    <dgm:cxn modelId="{8FF6998F-6ABD-4B87-A9B3-8C3D311D822D}" srcId="{6A503CA2-55EB-41F8-B64C-D95F1A409751}" destId="{3DCB8950-C5A1-485E-A18D-6390838E75D3}" srcOrd="0" destOrd="0" parTransId="{1C692158-8718-40A2-87DC-DB2D83E15D64}" sibTransId="{A5C4A76A-10AB-448D-9C57-2D4C1BAB608C}"/>
    <dgm:cxn modelId="{036402C1-005B-4954-BFD6-B6C69AC462C0}" srcId="{6A503CA2-55EB-41F8-B64C-D95F1A409751}" destId="{88C5EA24-9305-45BD-AA4B-0D650EF3F0D1}" srcOrd="1" destOrd="0" parTransId="{1AE868D0-F296-4273-A2EB-21D607C886EC}" sibTransId="{A58699C1-C991-45B8-BE39-82E338284432}"/>
    <dgm:cxn modelId="{BB7188EA-0337-4627-BEAA-80EAF93DF2B7}" type="presOf" srcId="{B6EB739E-F9C4-4BE1-B9BF-5C220161F2D4}" destId="{AC6259CC-2DA5-4319-9459-805031F1D1C6}" srcOrd="0" destOrd="0" presId="urn:microsoft.com/office/officeart/2005/8/layout/default"/>
    <dgm:cxn modelId="{C9C6C7FC-1E4D-4B3D-A3E4-C675CD0B2424}" type="presParOf" srcId="{DFE8D9C2-C950-414F-9D7C-FCD034BA26E4}" destId="{D3708CF1-B16A-48B9-9735-C1BEA70085B9}" srcOrd="0" destOrd="0" presId="urn:microsoft.com/office/officeart/2005/8/layout/default"/>
    <dgm:cxn modelId="{DAC575C6-82C6-4DC7-9C1C-0E19BD77741F}" type="presParOf" srcId="{DFE8D9C2-C950-414F-9D7C-FCD034BA26E4}" destId="{362F3FC5-F820-4B55-A045-2FE9BEC33660}" srcOrd="1" destOrd="0" presId="urn:microsoft.com/office/officeart/2005/8/layout/default"/>
    <dgm:cxn modelId="{63FF5536-2829-4CE8-BAF3-2914E6E6C140}" type="presParOf" srcId="{DFE8D9C2-C950-414F-9D7C-FCD034BA26E4}" destId="{771412D6-D830-4076-A1B4-39E01E4FD1FD}" srcOrd="2" destOrd="0" presId="urn:microsoft.com/office/officeart/2005/8/layout/default"/>
    <dgm:cxn modelId="{C13C1D74-5530-460C-BFFE-BEB3339212C4}" type="presParOf" srcId="{DFE8D9C2-C950-414F-9D7C-FCD034BA26E4}" destId="{C2E74F49-8F77-41BB-A456-BBB031C171BE}" srcOrd="3" destOrd="0" presId="urn:microsoft.com/office/officeart/2005/8/layout/default"/>
    <dgm:cxn modelId="{E6656B7D-3CEF-46E3-BDA4-459ED848A121}" type="presParOf" srcId="{DFE8D9C2-C950-414F-9D7C-FCD034BA26E4}" destId="{60BAA7FC-B834-4FCA-8EAD-2C4E0C79B4FC}" srcOrd="4" destOrd="0" presId="urn:microsoft.com/office/officeart/2005/8/layout/default"/>
    <dgm:cxn modelId="{42FC0A84-010A-4B9A-864B-2ECAF12C9A49}" type="presParOf" srcId="{DFE8D9C2-C950-414F-9D7C-FCD034BA26E4}" destId="{1EA4259E-8867-42E8-8DDE-57239CB6D972}" srcOrd="5" destOrd="0" presId="urn:microsoft.com/office/officeart/2005/8/layout/default"/>
    <dgm:cxn modelId="{D8BD211C-6FB1-41E6-B3C3-EC856706167C}" type="presParOf" srcId="{DFE8D9C2-C950-414F-9D7C-FCD034BA26E4}" destId="{AC6259CC-2DA5-4319-9459-805031F1D1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503CA2-55EB-41F8-B64C-D95F1A40975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DCB8950-C5A1-485E-A18D-6390838E75D3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BAT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1C692158-8718-40A2-87DC-DB2D83E15D64}" type="par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C4A76A-10AB-448D-9C57-2D4C1BAB608C}" type="sib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C5EA24-9305-45BD-AA4B-0D650EF3F0D1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CTC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1AE868D0-F296-4273-A2EB-21D607C886EC}" type="par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8699C1-C991-45B8-BE39-82E338284432}" type="sib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C119DE-6426-4EB6-B893-2CA1D128BDF4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Autres examens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64872707-E0FC-4579-BCA3-78D0388E88A2}" type="par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52903E9-0269-451F-937B-BB9BCCFDF270}" type="sib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6EB739E-F9C4-4BE1-B9BF-5C220161F2D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J’appelle un ami interniste</a:t>
          </a:r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dirty="0">
            <a:solidFill>
              <a:schemeClr val="tx1"/>
            </a:solidFill>
          </a:endParaRPr>
        </a:p>
      </dgm:t>
    </dgm:pt>
    <dgm:pt modelId="{62511D59-8225-4F4B-A5D6-D12BEA271BEA}" type="parTrans" cxnId="{D167D266-1327-47AB-9D29-9E165D98535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83FE5BE-3247-4730-92D3-CEA10DFBBFB2}" type="sibTrans" cxnId="{D167D266-1327-47AB-9D29-9E165D98535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FE8D9C2-C950-414F-9D7C-FCD034BA26E4}" type="pres">
      <dgm:prSet presAssocID="{6A503CA2-55EB-41F8-B64C-D95F1A409751}" presName="diagram" presStyleCnt="0">
        <dgm:presLayoutVars>
          <dgm:dir/>
          <dgm:resizeHandles val="exact"/>
        </dgm:presLayoutVars>
      </dgm:prSet>
      <dgm:spPr/>
    </dgm:pt>
    <dgm:pt modelId="{D3708CF1-B16A-48B9-9735-C1BEA70085B9}" type="pres">
      <dgm:prSet presAssocID="{3DCB8950-C5A1-485E-A18D-6390838E75D3}" presName="node" presStyleLbl="node1" presStyleIdx="0" presStyleCnt="4">
        <dgm:presLayoutVars>
          <dgm:bulletEnabled val="1"/>
        </dgm:presLayoutVars>
      </dgm:prSet>
      <dgm:spPr/>
    </dgm:pt>
    <dgm:pt modelId="{362F3FC5-F820-4B55-A045-2FE9BEC33660}" type="pres">
      <dgm:prSet presAssocID="{A5C4A76A-10AB-448D-9C57-2D4C1BAB608C}" presName="sibTrans" presStyleCnt="0"/>
      <dgm:spPr/>
    </dgm:pt>
    <dgm:pt modelId="{771412D6-D830-4076-A1B4-39E01E4FD1FD}" type="pres">
      <dgm:prSet presAssocID="{88C5EA24-9305-45BD-AA4B-0D650EF3F0D1}" presName="node" presStyleLbl="node1" presStyleIdx="1" presStyleCnt="4">
        <dgm:presLayoutVars>
          <dgm:bulletEnabled val="1"/>
        </dgm:presLayoutVars>
      </dgm:prSet>
      <dgm:spPr/>
    </dgm:pt>
    <dgm:pt modelId="{C2E74F49-8F77-41BB-A456-BBB031C171BE}" type="pres">
      <dgm:prSet presAssocID="{A58699C1-C991-45B8-BE39-82E338284432}" presName="sibTrans" presStyleCnt="0"/>
      <dgm:spPr/>
    </dgm:pt>
    <dgm:pt modelId="{60BAA7FC-B834-4FCA-8EAD-2C4E0C79B4FC}" type="pres">
      <dgm:prSet presAssocID="{E5C119DE-6426-4EB6-B893-2CA1D128BDF4}" presName="node" presStyleLbl="node1" presStyleIdx="2" presStyleCnt="4">
        <dgm:presLayoutVars>
          <dgm:bulletEnabled val="1"/>
        </dgm:presLayoutVars>
      </dgm:prSet>
      <dgm:spPr/>
    </dgm:pt>
    <dgm:pt modelId="{1EA4259E-8867-42E8-8DDE-57239CB6D972}" type="pres">
      <dgm:prSet presAssocID="{352903E9-0269-451F-937B-BB9BCCFDF270}" presName="sibTrans" presStyleCnt="0"/>
      <dgm:spPr/>
    </dgm:pt>
    <dgm:pt modelId="{AC6259CC-2DA5-4319-9459-805031F1D1C6}" type="pres">
      <dgm:prSet presAssocID="{B6EB739E-F9C4-4BE1-B9BF-5C220161F2D4}" presName="node" presStyleLbl="node1" presStyleIdx="3" presStyleCnt="4">
        <dgm:presLayoutVars>
          <dgm:bulletEnabled val="1"/>
        </dgm:presLayoutVars>
      </dgm:prSet>
      <dgm:spPr/>
    </dgm:pt>
  </dgm:ptLst>
  <dgm:cxnLst>
    <dgm:cxn modelId="{15834A0E-A3D0-47D9-AE7A-AEFD171C0883}" type="presOf" srcId="{3DCB8950-C5A1-485E-A18D-6390838E75D3}" destId="{D3708CF1-B16A-48B9-9735-C1BEA70085B9}" srcOrd="0" destOrd="0" presId="urn:microsoft.com/office/officeart/2005/8/layout/default"/>
    <dgm:cxn modelId="{FFBE2818-9A3A-4E82-B724-687474EA031B}" srcId="{6A503CA2-55EB-41F8-B64C-D95F1A409751}" destId="{E5C119DE-6426-4EB6-B893-2CA1D128BDF4}" srcOrd="2" destOrd="0" parTransId="{64872707-E0FC-4579-BCA3-78D0388E88A2}" sibTransId="{352903E9-0269-451F-937B-BB9BCCFDF270}"/>
    <dgm:cxn modelId="{4C97213A-F99F-4452-9046-FB56EA4D5F66}" type="presOf" srcId="{88C5EA24-9305-45BD-AA4B-0D650EF3F0D1}" destId="{771412D6-D830-4076-A1B4-39E01E4FD1FD}" srcOrd="0" destOrd="0" presId="urn:microsoft.com/office/officeart/2005/8/layout/default"/>
    <dgm:cxn modelId="{D167D266-1327-47AB-9D29-9E165D98535B}" srcId="{6A503CA2-55EB-41F8-B64C-D95F1A409751}" destId="{B6EB739E-F9C4-4BE1-B9BF-5C220161F2D4}" srcOrd="3" destOrd="0" parTransId="{62511D59-8225-4F4B-A5D6-D12BEA271BEA}" sibTransId="{983FE5BE-3247-4730-92D3-CEA10DFBBFB2}"/>
    <dgm:cxn modelId="{D01D3355-E1D0-4E21-B636-47763F2FC986}" type="presOf" srcId="{6A503CA2-55EB-41F8-B64C-D95F1A409751}" destId="{DFE8D9C2-C950-414F-9D7C-FCD034BA26E4}" srcOrd="0" destOrd="0" presId="urn:microsoft.com/office/officeart/2005/8/layout/default"/>
    <dgm:cxn modelId="{646A9D7D-DD31-4767-BCB0-661D9CDDB55C}" type="presOf" srcId="{E5C119DE-6426-4EB6-B893-2CA1D128BDF4}" destId="{60BAA7FC-B834-4FCA-8EAD-2C4E0C79B4FC}" srcOrd="0" destOrd="0" presId="urn:microsoft.com/office/officeart/2005/8/layout/default"/>
    <dgm:cxn modelId="{8FF6998F-6ABD-4B87-A9B3-8C3D311D822D}" srcId="{6A503CA2-55EB-41F8-B64C-D95F1A409751}" destId="{3DCB8950-C5A1-485E-A18D-6390838E75D3}" srcOrd="0" destOrd="0" parTransId="{1C692158-8718-40A2-87DC-DB2D83E15D64}" sibTransId="{A5C4A76A-10AB-448D-9C57-2D4C1BAB608C}"/>
    <dgm:cxn modelId="{036402C1-005B-4954-BFD6-B6C69AC462C0}" srcId="{6A503CA2-55EB-41F8-B64C-D95F1A409751}" destId="{88C5EA24-9305-45BD-AA4B-0D650EF3F0D1}" srcOrd="1" destOrd="0" parTransId="{1AE868D0-F296-4273-A2EB-21D607C886EC}" sibTransId="{A58699C1-C991-45B8-BE39-82E338284432}"/>
    <dgm:cxn modelId="{BB7188EA-0337-4627-BEAA-80EAF93DF2B7}" type="presOf" srcId="{B6EB739E-F9C4-4BE1-B9BF-5C220161F2D4}" destId="{AC6259CC-2DA5-4319-9459-805031F1D1C6}" srcOrd="0" destOrd="0" presId="urn:microsoft.com/office/officeart/2005/8/layout/default"/>
    <dgm:cxn modelId="{C9C6C7FC-1E4D-4B3D-A3E4-C675CD0B2424}" type="presParOf" srcId="{DFE8D9C2-C950-414F-9D7C-FCD034BA26E4}" destId="{D3708CF1-B16A-48B9-9735-C1BEA70085B9}" srcOrd="0" destOrd="0" presId="urn:microsoft.com/office/officeart/2005/8/layout/default"/>
    <dgm:cxn modelId="{DAC575C6-82C6-4DC7-9C1C-0E19BD77741F}" type="presParOf" srcId="{DFE8D9C2-C950-414F-9D7C-FCD034BA26E4}" destId="{362F3FC5-F820-4B55-A045-2FE9BEC33660}" srcOrd="1" destOrd="0" presId="urn:microsoft.com/office/officeart/2005/8/layout/default"/>
    <dgm:cxn modelId="{63FF5536-2829-4CE8-BAF3-2914E6E6C140}" type="presParOf" srcId="{DFE8D9C2-C950-414F-9D7C-FCD034BA26E4}" destId="{771412D6-D830-4076-A1B4-39E01E4FD1FD}" srcOrd="2" destOrd="0" presId="urn:microsoft.com/office/officeart/2005/8/layout/default"/>
    <dgm:cxn modelId="{C13C1D74-5530-460C-BFFE-BEB3339212C4}" type="presParOf" srcId="{DFE8D9C2-C950-414F-9D7C-FCD034BA26E4}" destId="{C2E74F49-8F77-41BB-A456-BBB031C171BE}" srcOrd="3" destOrd="0" presId="urn:microsoft.com/office/officeart/2005/8/layout/default"/>
    <dgm:cxn modelId="{E6656B7D-3CEF-46E3-BDA4-459ED848A121}" type="presParOf" srcId="{DFE8D9C2-C950-414F-9D7C-FCD034BA26E4}" destId="{60BAA7FC-B834-4FCA-8EAD-2C4E0C79B4FC}" srcOrd="4" destOrd="0" presId="urn:microsoft.com/office/officeart/2005/8/layout/default"/>
    <dgm:cxn modelId="{42FC0A84-010A-4B9A-864B-2ECAF12C9A49}" type="presParOf" srcId="{DFE8D9C2-C950-414F-9D7C-FCD034BA26E4}" destId="{1EA4259E-8867-42E8-8DDE-57239CB6D972}" srcOrd="5" destOrd="0" presId="urn:microsoft.com/office/officeart/2005/8/layout/default"/>
    <dgm:cxn modelId="{D8BD211C-6FB1-41E6-B3C3-EC856706167C}" type="presParOf" srcId="{DFE8D9C2-C950-414F-9D7C-FCD034BA26E4}" destId="{AC6259CC-2DA5-4319-9459-805031F1D1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503CA2-55EB-41F8-B64C-D95F1A40975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DCB8950-C5A1-485E-A18D-6390838E75D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BAT</a:t>
          </a:r>
        </a:p>
        <a:p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Blanche</a:t>
          </a:r>
        </a:p>
      </dgm:t>
    </dgm:pt>
    <dgm:pt modelId="{1C692158-8718-40A2-87DC-DB2D83E15D64}" type="par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C4A76A-10AB-448D-9C57-2D4C1BAB608C}" type="sib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C5EA24-9305-45BD-AA4B-0D650EF3F0D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Mieux sur douleurs articulaires</a:t>
          </a:r>
        </a:p>
        <a:p>
          <a:r>
            <a:rPr lang="fr-FR" dirty="0">
              <a:solidFill>
                <a:schemeClr val="tx1"/>
              </a:solidFill>
            </a:rPr>
            <a:t>Mais céphalées++</a:t>
          </a:r>
        </a:p>
        <a:p>
          <a:r>
            <a:rPr lang="fr-FR" dirty="0">
              <a:solidFill>
                <a:schemeClr val="tx1"/>
              </a:solidFill>
            </a:rPr>
            <a:t>Tb déglutition/mastication</a:t>
          </a:r>
        </a:p>
      </dgm:t>
    </dgm:pt>
    <dgm:pt modelId="{1AE868D0-F296-4273-A2EB-21D607C886EC}" type="par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8699C1-C991-45B8-BE39-82E338284432}" type="sib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C119DE-6426-4EB6-B893-2CA1D128BDF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Bio CRP12 VS 15</a:t>
          </a:r>
        </a:p>
      </dgm:t>
    </dgm:pt>
    <dgm:pt modelId="{64872707-E0FC-4579-BCA3-78D0388E88A2}" type="par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52903E9-0269-451F-937B-BB9BCCFDF270}" type="sibTrans" cxnId="{FFBE2818-9A3A-4E82-B724-687474EA031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147F51A-7799-44B4-8076-1A4D6EADF837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Apparition dyspnée, polypnée montée des escaliers</a:t>
          </a:r>
        </a:p>
      </dgm:t>
    </dgm:pt>
    <dgm:pt modelId="{1DC1EE48-AEA0-41A3-A3B1-A23B507B668A}" type="parTrans" cxnId="{AFD5BC3C-FBD5-4C66-AAAB-745A855CF0E9}">
      <dgm:prSet/>
      <dgm:spPr/>
      <dgm:t>
        <a:bodyPr/>
        <a:lstStyle/>
        <a:p>
          <a:endParaRPr lang="fr-FR"/>
        </a:p>
      </dgm:t>
    </dgm:pt>
    <dgm:pt modelId="{39005541-82A3-406E-9C44-D4FA43A88F06}" type="sibTrans" cxnId="{AFD5BC3C-FBD5-4C66-AAAB-745A855CF0E9}">
      <dgm:prSet/>
      <dgm:spPr/>
      <dgm:t>
        <a:bodyPr/>
        <a:lstStyle/>
        <a:p>
          <a:endParaRPr lang="fr-FR"/>
        </a:p>
      </dgm:t>
    </dgm:pt>
    <dgm:pt modelId="{DFE8D9C2-C950-414F-9D7C-FCD034BA26E4}" type="pres">
      <dgm:prSet presAssocID="{6A503CA2-55EB-41F8-B64C-D95F1A409751}" presName="diagram" presStyleCnt="0">
        <dgm:presLayoutVars>
          <dgm:dir/>
          <dgm:resizeHandles val="exact"/>
        </dgm:presLayoutVars>
      </dgm:prSet>
      <dgm:spPr/>
    </dgm:pt>
    <dgm:pt modelId="{D3708CF1-B16A-48B9-9735-C1BEA70085B9}" type="pres">
      <dgm:prSet presAssocID="{3DCB8950-C5A1-485E-A18D-6390838E75D3}" presName="node" presStyleLbl="node1" presStyleIdx="0" presStyleCnt="4">
        <dgm:presLayoutVars>
          <dgm:bulletEnabled val="1"/>
        </dgm:presLayoutVars>
      </dgm:prSet>
      <dgm:spPr/>
    </dgm:pt>
    <dgm:pt modelId="{362F3FC5-F820-4B55-A045-2FE9BEC33660}" type="pres">
      <dgm:prSet presAssocID="{A5C4A76A-10AB-448D-9C57-2D4C1BAB608C}" presName="sibTrans" presStyleCnt="0"/>
      <dgm:spPr/>
    </dgm:pt>
    <dgm:pt modelId="{771412D6-D830-4076-A1B4-39E01E4FD1FD}" type="pres">
      <dgm:prSet presAssocID="{88C5EA24-9305-45BD-AA4B-0D650EF3F0D1}" presName="node" presStyleLbl="node1" presStyleIdx="1" presStyleCnt="4">
        <dgm:presLayoutVars>
          <dgm:bulletEnabled val="1"/>
        </dgm:presLayoutVars>
      </dgm:prSet>
      <dgm:spPr/>
    </dgm:pt>
    <dgm:pt modelId="{C2E74F49-8F77-41BB-A456-BBB031C171BE}" type="pres">
      <dgm:prSet presAssocID="{A58699C1-C991-45B8-BE39-82E338284432}" presName="sibTrans" presStyleCnt="0"/>
      <dgm:spPr/>
    </dgm:pt>
    <dgm:pt modelId="{60BAA7FC-B834-4FCA-8EAD-2C4E0C79B4FC}" type="pres">
      <dgm:prSet presAssocID="{E5C119DE-6426-4EB6-B893-2CA1D128BDF4}" presName="node" presStyleLbl="node1" presStyleIdx="2" presStyleCnt="4">
        <dgm:presLayoutVars>
          <dgm:bulletEnabled val="1"/>
        </dgm:presLayoutVars>
      </dgm:prSet>
      <dgm:spPr/>
    </dgm:pt>
    <dgm:pt modelId="{22291295-33A2-4AEF-82A9-62707B922F64}" type="pres">
      <dgm:prSet presAssocID="{352903E9-0269-451F-937B-BB9BCCFDF270}" presName="sibTrans" presStyleCnt="0"/>
      <dgm:spPr/>
    </dgm:pt>
    <dgm:pt modelId="{A6C37C05-B8D3-4A20-A3FA-F3F4129EF613}" type="pres">
      <dgm:prSet presAssocID="{F147F51A-7799-44B4-8076-1A4D6EADF837}" presName="node" presStyleLbl="node1" presStyleIdx="3" presStyleCnt="4">
        <dgm:presLayoutVars>
          <dgm:bulletEnabled val="1"/>
        </dgm:presLayoutVars>
      </dgm:prSet>
      <dgm:spPr/>
    </dgm:pt>
  </dgm:ptLst>
  <dgm:cxnLst>
    <dgm:cxn modelId="{15834A0E-A3D0-47D9-AE7A-AEFD171C0883}" type="presOf" srcId="{3DCB8950-C5A1-485E-A18D-6390838E75D3}" destId="{D3708CF1-B16A-48B9-9735-C1BEA70085B9}" srcOrd="0" destOrd="0" presId="urn:microsoft.com/office/officeart/2005/8/layout/default"/>
    <dgm:cxn modelId="{FFBE2818-9A3A-4E82-B724-687474EA031B}" srcId="{6A503CA2-55EB-41F8-B64C-D95F1A409751}" destId="{E5C119DE-6426-4EB6-B893-2CA1D128BDF4}" srcOrd="2" destOrd="0" parTransId="{64872707-E0FC-4579-BCA3-78D0388E88A2}" sibTransId="{352903E9-0269-451F-937B-BB9BCCFDF270}"/>
    <dgm:cxn modelId="{4C97213A-F99F-4452-9046-FB56EA4D5F66}" type="presOf" srcId="{88C5EA24-9305-45BD-AA4B-0D650EF3F0D1}" destId="{771412D6-D830-4076-A1B4-39E01E4FD1FD}" srcOrd="0" destOrd="0" presId="urn:microsoft.com/office/officeart/2005/8/layout/default"/>
    <dgm:cxn modelId="{AFD5BC3C-FBD5-4C66-AAAB-745A855CF0E9}" srcId="{6A503CA2-55EB-41F8-B64C-D95F1A409751}" destId="{F147F51A-7799-44B4-8076-1A4D6EADF837}" srcOrd="3" destOrd="0" parTransId="{1DC1EE48-AEA0-41A3-A3B1-A23B507B668A}" sibTransId="{39005541-82A3-406E-9C44-D4FA43A88F06}"/>
    <dgm:cxn modelId="{D01D3355-E1D0-4E21-B636-47763F2FC986}" type="presOf" srcId="{6A503CA2-55EB-41F8-B64C-D95F1A409751}" destId="{DFE8D9C2-C950-414F-9D7C-FCD034BA26E4}" srcOrd="0" destOrd="0" presId="urn:microsoft.com/office/officeart/2005/8/layout/default"/>
    <dgm:cxn modelId="{646A9D7D-DD31-4767-BCB0-661D9CDDB55C}" type="presOf" srcId="{E5C119DE-6426-4EB6-B893-2CA1D128BDF4}" destId="{60BAA7FC-B834-4FCA-8EAD-2C4E0C79B4FC}" srcOrd="0" destOrd="0" presId="urn:microsoft.com/office/officeart/2005/8/layout/default"/>
    <dgm:cxn modelId="{8FF6998F-6ABD-4B87-A9B3-8C3D311D822D}" srcId="{6A503CA2-55EB-41F8-B64C-D95F1A409751}" destId="{3DCB8950-C5A1-485E-A18D-6390838E75D3}" srcOrd="0" destOrd="0" parTransId="{1C692158-8718-40A2-87DC-DB2D83E15D64}" sibTransId="{A5C4A76A-10AB-448D-9C57-2D4C1BAB608C}"/>
    <dgm:cxn modelId="{036402C1-005B-4954-BFD6-B6C69AC462C0}" srcId="{6A503CA2-55EB-41F8-B64C-D95F1A409751}" destId="{88C5EA24-9305-45BD-AA4B-0D650EF3F0D1}" srcOrd="1" destOrd="0" parTransId="{1AE868D0-F296-4273-A2EB-21D607C886EC}" sibTransId="{A58699C1-C991-45B8-BE39-82E338284432}"/>
    <dgm:cxn modelId="{AC9439EF-4B19-4895-9585-51B41BC8CB9D}" type="presOf" srcId="{F147F51A-7799-44B4-8076-1A4D6EADF837}" destId="{A6C37C05-B8D3-4A20-A3FA-F3F4129EF613}" srcOrd="0" destOrd="0" presId="urn:microsoft.com/office/officeart/2005/8/layout/default"/>
    <dgm:cxn modelId="{C9C6C7FC-1E4D-4B3D-A3E4-C675CD0B2424}" type="presParOf" srcId="{DFE8D9C2-C950-414F-9D7C-FCD034BA26E4}" destId="{D3708CF1-B16A-48B9-9735-C1BEA70085B9}" srcOrd="0" destOrd="0" presId="urn:microsoft.com/office/officeart/2005/8/layout/default"/>
    <dgm:cxn modelId="{DAC575C6-82C6-4DC7-9C1C-0E19BD77741F}" type="presParOf" srcId="{DFE8D9C2-C950-414F-9D7C-FCD034BA26E4}" destId="{362F3FC5-F820-4B55-A045-2FE9BEC33660}" srcOrd="1" destOrd="0" presId="urn:microsoft.com/office/officeart/2005/8/layout/default"/>
    <dgm:cxn modelId="{63FF5536-2829-4CE8-BAF3-2914E6E6C140}" type="presParOf" srcId="{DFE8D9C2-C950-414F-9D7C-FCD034BA26E4}" destId="{771412D6-D830-4076-A1B4-39E01E4FD1FD}" srcOrd="2" destOrd="0" presId="urn:microsoft.com/office/officeart/2005/8/layout/default"/>
    <dgm:cxn modelId="{C13C1D74-5530-460C-BFFE-BEB3339212C4}" type="presParOf" srcId="{DFE8D9C2-C950-414F-9D7C-FCD034BA26E4}" destId="{C2E74F49-8F77-41BB-A456-BBB031C171BE}" srcOrd="3" destOrd="0" presId="urn:microsoft.com/office/officeart/2005/8/layout/default"/>
    <dgm:cxn modelId="{E6656B7D-3CEF-46E3-BDA4-459ED848A121}" type="presParOf" srcId="{DFE8D9C2-C950-414F-9D7C-FCD034BA26E4}" destId="{60BAA7FC-B834-4FCA-8EAD-2C4E0C79B4FC}" srcOrd="4" destOrd="0" presId="urn:microsoft.com/office/officeart/2005/8/layout/default"/>
    <dgm:cxn modelId="{C66E94F1-A927-4D57-9D78-4843D8C5557F}" type="presParOf" srcId="{DFE8D9C2-C950-414F-9D7C-FCD034BA26E4}" destId="{22291295-33A2-4AEF-82A9-62707B922F64}" srcOrd="5" destOrd="0" presId="urn:microsoft.com/office/officeart/2005/8/layout/default"/>
    <dgm:cxn modelId="{0843A8AA-B105-4625-9696-1ED1473B13C3}" type="presParOf" srcId="{DFE8D9C2-C950-414F-9D7C-FCD034BA26E4}" destId="{A6C37C05-B8D3-4A20-A3FA-F3F4129EF6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503CA2-55EB-41F8-B64C-D95F1A40975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DCB8950-C5A1-485E-A18D-6390838E75D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Bio CRP 6 VS 5</a:t>
          </a:r>
          <a:endParaRPr lang="fr-F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92158-8718-40A2-87DC-DB2D83E15D64}" type="par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C4A76A-10AB-448D-9C57-2D4C1BAB608C}" type="sib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C5EA24-9305-45BD-AA4B-0D650EF3F0D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Mieux sur douleurs articulaires</a:t>
          </a:r>
        </a:p>
        <a:p>
          <a:r>
            <a:rPr lang="fr-FR" dirty="0">
              <a:solidFill>
                <a:schemeClr val="tx1"/>
              </a:solidFill>
            </a:rPr>
            <a:t>Enfin décrochage clinique céphalées++</a:t>
          </a:r>
        </a:p>
        <a:p>
          <a:r>
            <a:rPr lang="fr-FR" dirty="0">
              <a:solidFill>
                <a:schemeClr val="tx1"/>
              </a:solidFill>
            </a:rPr>
            <a:t>Finit ses repas…</a:t>
          </a:r>
        </a:p>
      </dgm:t>
    </dgm:pt>
    <dgm:pt modelId="{1AE868D0-F296-4273-A2EB-21D607C886EC}" type="par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8699C1-C991-45B8-BE39-82E338284432}" type="sib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147F51A-7799-44B4-8076-1A4D6EADF837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Allo interniste pour cadre diagnostic et </a:t>
          </a:r>
          <a:r>
            <a:rPr lang="fr-FR" dirty="0" err="1">
              <a:solidFill>
                <a:schemeClr val="tx1"/>
              </a:solidFill>
            </a:rPr>
            <a:t>ttt</a:t>
          </a:r>
          <a:r>
            <a:rPr lang="fr-FR" dirty="0">
              <a:solidFill>
                <a:schemeClr val="tx1"/>
              </a:solidFill>
            </a:rPr>
            <a:t> ultérieur</a:t>
          </a:r>
        </a:p>
      </dgm:t>
    </dgm:pt>
    <dgm:pt modelId="{1DC1EE48-AEA0-41A3-A3B1-A23B507B668A}" type="parTrans" cxnId="{AFD5BC3C-FBD5-4C66-AAAB-745A855CF0E9}">
      <dgm:prSet/>
      <dgm:spPr/>
      <dgm:t>
        <a:bodyPr/>
        <a:lstStyle/>
        <a:p>
          <a:endParaRPr lang="fr-FR"/>
        </a:p>
      </dgm:t>
    </dgm:pt>
    <dgm:pt modelId="{39005541-82A3-406E-9C44-D4FA43A88F06}" type="sibTrans" cxnId="{AFD5BC3C-FBD5-4C66-AAAB-745A855CF0E9}">
      <dgm:prSet/>
      <dgm:spPr/>
      <dgm:t>
        <a:bodyPr/>
        <a:lstStyle/>
        <a:p>
          <a:endParaRPr lang="fr-FR"/>
        </a:p>
      </dgm:t>
    </dgm:pt>
    <dgm:pt modelId="{DFE8D9C2-C950-414F-9D7C-FCD034BA26E4}" type="pres">
      <dgm:prSet presAssocID="{6A503CA2-55EB-41F8-B64C-D95F1A409751}" presName="diagram" presStyleCnt="0">
        <dgm:presLayoutVars>
          <dgm:dir/>
          <dgm:resizeHandles val="exact"/>
        </dgm:presLayoutVars>
      </dgm:prSet>
      <dgm:spPr/>
    </dgm:pt>
    <dgm:pt modelId="{D3708CF1-B16A-48B9-9735-C1BEA70085B9}" type="pres">
      <dgm:prSet presAssocID="{3DCB8950-C5A1-485E-A18D-6390838E75D3}" presName="node" presStyleLbl="node1" presStyleIdx="0" presStyleCnt="3">
        <dgm:presLayoutVars>
          <dgm:bulletEnabled val="1"/>
        </dgm:presLayoutVars>
      </dgm:prSet>
      <dgm:spPr/>
    </dgm:pt>
    <dgm:pt modelId="{362F3FC5-F820-4B55-A045-2FE9BEC33660}" type="pres">
      <dgm:prSet presAssocID="{A5C4A76A-10AB-448D-9C57-2D4C1BAB608C}" presName="sibTrans" presStyleCnt="0"/>
      <dgm:spPr/>
    </dgm:pt>
    <dgm:pt modelId="{771412D6-D830-4076-A1B4-39E01E4FD1FD}" type="pres">
      <dgm:prSet presAssocID="{88C5EA24-9305-45BD-AA4B-0D650EF3F0D1}" presName="node" presStyleLbl="node1" presStyleIdx="1" presStyleCnt="3">
        <dgm:presLayoutVars>
          <dgm:bulletEnabled val="1"/>
        </dgm:presLayoutVars>
      </dgm:prSet>
      <dgm:spPr/>
    </dgm:pt>
    <dgm:pt modelId="{C2E74F49-8F77-41BB-A456-BBB031C171BE}" type="pres">
      <dgm:prSet presAssocID="{A58699C1-C991-45B8-BE39-82E338284432}" presName="sibTrans" presStyleCnt="0"/>
      <dgm:spPr/>
    </dgm:pt>
    <dgm:pt modelId="{A6C37C05-B8D3-4A20-A3FA-F3F4129EF613}" type="pres">
      <dgm:prSet presAssocID="{F147F51A-7799-44B4-8076-1A4D6EADF837}" presName="node" presStyleLbl="node1" presStyleIdx="2" presStyleCnt="3">
        <dgm:presLayoutVars>
          <dgm:bulletEnabled val="1"/>
        </dgm:presLayoutVars>
      </dgm:prSet>
      <dgm:spPr/>
    </dgm:pt>
  </dgm:ptLst>
  <dgm:cxnLst>
    <dgm:cxn modelId="{15834A0E-A3D0-47D9-AE7A-AEFD171C0883}" type="presOf" srcId="{3DCB8950-C5A1-485E-A18D-6390838E75D3}" destId="{D3708CF1-B16A-48B9-9735-C1BEA70085B9}" srcOrd="0" destOrd="0" presId="urn:microsoft.com/office/officeart/2005/8/layout/default"/>
    <dgm:cxn modelId="{4C97213A-F99F-4452-9046-FB56EA4D5F66}" type="presOf" srcId="{88C5EA24-9305-45BD-AA4B-0D650EF3F0D1}" destId="{771412D6-D830-4076-A1B4-39E01E4FD1FD}" srcOrd="0" destOrd="0" presId="urn:microsoft.com/office/officeart/2005/8/layout/default"/>
    <dgm:cxn modelId="{AFD5BC3C-FBD5-4C66-AAAB-745A855CF0E9}" srcId="{6A503CA2-55EB-41F8-B64C-D95F1A409751}" destId="{F147F51A-7799-44B4-8076-1A4D6EADF837}" srcOrd="2" destOrd="0" parTransId="{1DC1EE48-AEA0-41A3-A3B1-A23B507B668A}" sibTransId="{39005541-82A3-406E-9C44-D4FA43A88F06}"/>
    <dgm:cxn modelId="{D01D3355-E1D0-4E21-B636-47763F2FC986}" type="presOf" srcId="{6A503CA2-55EB-41F8-B64C-D95F1A409751}" destId="{DFE8D9C2-C950-414F-9D7C-FCD034BA26E4}" srcOrd="0" destOrd="0" presId="urn:microsoft.com/office/officeart/2005/8/layout/default"/>
    <dgm:cxn modelId="{8FF6998F-6ABD-4B87-A9B3-8C3D311D822D}" srcId="{6A503CA2-55EB-41F8-B64C-D95F1A409751}" destId="{3DCB8950-C5A1-485E-A18D-6390838E75D3}" srcOrd="0" destOrd="0" parTransId="{1C692158-8718-40A2-87DC-DB2D83E15D64}" sibTransId="{A5C4A76A-10AB-448D-9C57-2D4C1BAB608C}"/>
    <dgm:cxn modelId="{036402C1-005B-4954-BFD6-B6C69AC462C0}" srcId="{6A503CA2-55EB-41F8-B64C-D95F1A409751}" destId="{88C5EA24-9305-45BD-AA4B-0D650EF3F0D1}" srcOrd="1" destOrd="0" parTransId="{1AE868D0-F296-4273-A2EB-21D607C886EC}" sibTransId="{A58699C1-C991-45B8-BE39-82E338284432}"/>
    <dgm:cxn modelId="{AC9439EF-4B19-4895-9585-51B41BC8CB9D}" type="presOf" srcId="{F147F51A-7799-44B4-8076-1A4D6EADF837}" destId="{A6C37C05-B8D3-4A20-A3FA-F3F4129EF613}" srcOrd="0" destOrd="0" presId="urn:microsoft.com/office/officeart/2005/8/layout/default"/>
    <dgm:cxn modelId="{C9C6C7FC-1E4D-4B3D-A3E4-C675CD0B2424}" type="presParOf" srcId="{DFE8D9C2-C950-414F-9D7C-FCD034BA26E4}" destId="{D3708CF1-B16A-48B9-9735-C1BEA70085B9}" srcOrd="0" destOrd="0" presId="urn:microsoft.com/office/officeart/2005/8/layout/default"/>
    <dgm:cxn modelId="{DAC575C6-82C6-4DC7-9C1C-0E19BD77741F}" type="presParOf" srcId="{DFE8D9C2-C950-414F-9D7C-FCD034BA26E4}" destId="{362F3FC5-F820-4B55-A045-2FE9BEC33660}" srcOrd="1" destOrd="0" presId="urn:microsoft.com/office/officeart/2005/8/layout/default"/>
    <dgm:cxn modelId="{63FF5536-2829-4CE8-BAF3-2914E6E6C140}" type="presParOf" srcId="{DFE8D9C2-C950-414F-9D7C-FCD034BA26E4}" destId="{771412D6-D830-4076-A1B4-39E01E4FD1FD}" srcOrd="2" destOrd="0" presId="urn:microsoft.com/office/officeart/2005/8/layout/default"/>
    <dgm:cxn modelId="{C13C1D74-5530-460C-BFFE-BEB3339212C4}" type="presParOf" srcId="{DFE8D9C2-C950-414F-9D7C-FCD034BA26E4}" destId="{C2E74F49-8F77-41BB-A456-BBB031C171BE}" srcOrd="3" destOrd="0" presId="urn:microsoft.com/office/officeart/2005/8/layout/default"/>
    <dgm:cxn modelId="{0843A8AA-B105-4625-9696-1ED1473B13C3}" type="presParOf" srcId="{DFE8D9C2-C950-414F-9D7C-FCD034BA26E4}" destId="{A6C37C05-B8D3-4A20-A3FA-F3F4129EF6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503CA2-55EB-41F8-B64C-D95F1A409751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DCB8950-C5A1-485E-A18D-6390838E75D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Bio normale</a:t>
          </a:r>
          <a:endParaRPr lang="fr-FR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92158-8718-40A2-87DC-DB2D83E15D64}" type="par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C4A76A-10AB-448D-9C57-2D4C1BAB608C}" type="sibTrans" cxnId="{8FF6998F-6ABD-4B87-A9B3-8C3D311D822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8C5EA24-9305-45BD-AA4B-0D650EF3F0D1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Asymptomatique</a:t>
          </a:r>
        </a:p>
      </dgm:t>
    </dgm:pt>
    <dgm:pt modelId="{1AE868D0-F296-4273-A2EB-21D607C886EC}" type="par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8699C1-C991-45B8-BE39-82E338284432}" type="sibTrans" cxnId="{036402C1-005B-4954-BFD6-B6C69AC462C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147F51A-7799-44B4-8076-1A4D6EADF837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Surveillance Rhumato (</a:t>
          </a:r>
          <a:r>
            <a:rPr lang="fr-FR" dirty="0" err="1">
              <a:solidFill>
                <a:schemeClr val="tx1"/>
              </a:solidFill>
            </a:rPr>
            <a:t>Salazopirine</a:t>
          </a:r>
          <a:r>
            <a:rPr lang="fr-FR" dirty="0">
              <a:solidFill>
                <a:schemeClr val="tx1"/>
              </a:solidFill>
            </a:rPr>
            <a:t> non reconduite)</a:t>
          </a:r>
        </a:p>
      </dgm:t>
    </dgm:pt>
    <dgm:pt modelId="{1DC1EE48-AEA0-41A3-A3B1-A23B507B668A}" type="parTrans" cxnId="{AFD5BC3C-FBD5-4C66-AAAB-745A855CF0E9}">
      <dgm:prSet/>
      <dgm:spPr/>
      <dgm:t>
        <a:bodyPr/>
        <a:lstStyle/>
        <a:p>
          <a:endParaRPr lang="fr-FR"/>
        </a:p>
      </dgm:t>
    </dgm:pt>
    <dgm:pt modelId="{39005541-82A3-406E-9C44-D4FA43A88F06}" type="sibTrans" cxnId="{AFD5BC3C-FBD5-4C66-AAAB-745A855CF0E9}">
      <dgm:prSet/>
      <dgm:spPr/>
      <dgm:t>
        <a:bodyPr/>
        <a:lstStyle/>
        <a:p>
          <a:endParaRPr lang="fr-FR"/>
        </a:p>
      </dgm:t>
    </dgm:pt>
    <dgm:pt modelId="{DFE8D9C2-C950-414F-9D7C-FCD034BA26E4}" type="pres">
      <dgm:prSet presAssocID="{6A503CA2-55EB-41F8-B64C-D95F1A409751}" presName="diagram" presStyleCnt="0">
        <dgm:presLayoutVars>
          <dgm:dir/>
          <dgm:resizeHandles val="exact"/>
        </dgm:presLayoutVars>
      </dgm:prSet>
      <dgm:spPr/>
    </dgm:pt>
    <dgm:pt modelId="{D3708CF1-B16A-48B9-9735-C1BEA70085B9}" type="pres">
      <dgm:prSet presAssocID="{3DCB8950-C5A1-485E-A18D-6390838E75D3}" presName="node" presStyleLbl="node1" presStyleIdx="0" presStyleCnt="3">
        <dgm:presLayoutVars>
          <dgm:bulletEnabled val="1"/>
        </dgm:presLayoutVars>
      </dgm:prSet>
      <dgm:spPr/>
    </dgm:pt>
    <dgm:pt modelId="{362F3FC5-F820-4B55-A045-2FE9BEC33660}" type="pres">
      <dgm:prSet presAssocID="{A5C4A76A-10AB-448D-9C57-2D4C1BAB608C}" presName="sibTrans" presStyleCnt="0"/>
      <dgm:spPr/>
    </dgm:pt>
    <dgm:pt modelId="{771412D6-D830-4076-A1B4-39E01E4FD1FD}" type="pres">
      <dgm:prSet presAssocID="{88C5EA24-9305-45BD-AA4B-0D650EF3F0D1}" presName="node" presStyleLbl="node1" presStyleIdx="1" presStyleCnt="3">
        <dgm:presLayoutVars>
          <dgm:bulletEnabled val="1"/>
        </dgm:presLayoutVars>
      </dgm:prSet>
      <dgm:spPr/>
    </dgm:pt>
    <dgm:pt modelId="{C2E74F49-8F77-41BB-A456-BBB031C171BE}" type="pres">
      <dgm:prSet presAssocID="{A58699C1-C991-45B8-BE39-82E338284432}" presName="sibTrans" presStyleCnt="0"/>
      <dgm:spPr/>
    </dgm:pt>
    <dgm:pt modelId="{A6C37C05-B8D3-4A20-A3FA-F3F4129EF613}" type="pres">
      <dgm:prSet presAssocID="{F147F51A-7799-44B4-8076-1A4D6EADF837}" presName="node" presStyleLbl="node1" presStyleIdx="2" presStyleCnt="3">
        <dgm:presLayoutVars>
          <dgm:bulletEnabled val="1"/>
        </dgm:presLayoutVars>
      </dgm:prSet>
      <dgm:spPr/>
    </dgm:pt>
  </dgm:ptLst>
  <dgm:cxnLst>
    <dgm:cxn modelId="{15834A0E-A3D0-47D9-AE7A-AEFD171C0883}" type="presOf" srcId="{3DCB8950-C5A1-485E-A18D-6390838E75D3}" destId="{D3708CF1-B16A-48B9-9735-C1BEA70085B9}" srcOrd="0" destOrd="0" presId="urn:microsoft.com/office/officeart/2005/8/layout/default"/>
    <dgm:cxn modelId="{4C97213A-F99F-4452-9046-FB56EA4D5F66}" type="presOf" srcId="{88C5EA24-9305-45BD-AA4B-0D650EF3F0D1}" destId="{771412D6-D830-4076-A1B4-39E01E4FD1FD}" srcOrd="0" destOrd="0" presId="urn:microsoft.com/office/officeart/2005/8/layout/default"/>
    <dgm:cxn modelId="{AFD5BC3C-FBD5-4C66-AAAB-745A855CF0E9}" srcId="{6A503CA2-55EB-41F8-B64C-D95F1A409751}" destId="{F147F51A-7799-44B4-8076-1A4D6EADF837}" srcOrd="2" destOrd="0" parTransId="{1DC1EE48-AEA0-41A3-A3B1-A23B507B668A}" sibTransId="{39005541-82A3-406E-9C44-D4FA43A88F06}"/>
    <dgm:cxn modelId="{D01D3355-E1D0-4E21-B636-47763F2FC986}" type="presOf" srcId="{6A503CA2-55EB-41F8-B64C-D95F1A409751}" destId="{DFE8D9C2-C950-414F-9D7C-FCD034BA26E4}" srcOrd="0" destOrd="0" presId="urn:microsoft.com/office/officeart/2005/8/layout/default"/>
    <dgm:cxn modelId="{8FF6998F-6ABD-4B87-A9B3-8C3D311D822D}" srcId="{6A503CA2-55EB-41F8-B64C-D95F1A409751}" destId="{3DCB8950-C5A1-485E-A18D-6390838E75D3}" srcOrd="0" destOrd="0" parTransId="{1C692158-8718-40A2-87DC-DB2D83E15D64}" sibTransId="{A5C4A76A-10AB-448D-9C57-2D4C1BAB608C}"/>
    <dgm:cxn modelId="{036402C1-005B-4954-BFD6-B6C69AC462C0}" srcId="{6A503CA2-55EB-41F8-B64C-D95F1A409751}" destId="{88C5EA24-9305-45BD-AA4B-0D650EF3F0D1}" srcOrd="1" destOrd="0" parTransId="{1AE868D0-F296-4273-A2EB-21D607C886EC}" sibTransId="{A58699C1-C991-45B8-BE39-82E338284432}"/>
    <dgm:cxn modelId="{AC9439EF-4B19-4895-9585-51B41BC8CB9D}" type="presOf" srcId="{F147F51A-7799-44B4-8076-1A4D6EADF837}" destId="{A6C37C05-B8D3-4A20-A3FA-F3F4129EF613}" srcOrd="0" destOrd="0" presId="urn:microsoft.com/office/officeart/2005/8/layout/default"/>
    <dgm:cxn modelId="{C9C6C7FC-1E4D-4B3D-A3E4-C675CD0B2424}" type="presParOf" srcId="{DFE8D9C2-C950-414F-9D7C-FCD034BA26E4}" destId="{D3708CF1-B16A-48B9-9735-C1BEA70085B9}" srcOrd="0" destOrd="0" presId="urn:microsoft.com/office/officeart/2005/8/layout/default"/>
    <dgm:cxn modelId="{DAC575C6-82C6-4DC7-9C1C-0E19BD77741F}" type="presParOf" srcId="{DFE8D9C2-C950-414F-9D7C-FCD034BA26E4}" destId="{362F3FC5-F820-4B55-A045-2FE9BEC33660}" srcOrd="1" destOrd="0" presId="urn:microsoft.com/office/officeart/2005/8/layout/default"/>
    <dgm:cxn modelId="{63FF5536-2829-4CE8-BAF3-2914E6E6C140}" type="presParOf" srcId="{DFE8D9C2-C950-414F-9D7C-FCD034BA26E4}" destId="{771412D6-D830-4076-A1B4-39E01E4FD1FD}" srcOrd="2" destOrd="0" presId="urn:microsoft.com/office/officeart/2005/8/layout/default"/>
    <dgm:cxn modelId="{C13C1D74-5530-460C-BFFE-BEB3339212C4}" type="presParOf" srcId="{DFE8D9C2-C950-414F-9D7C-FCD034BA26E4}" destId="{C2E74F49-8F77-41BB-A456-BBB031C171BE}" srcOrd="3" destOrd="0" presId="urn:microsoft.com/office/officeart/2005/8/layout/default"/>
    <dgm:cxn modelId="{0843A8AA-B105-4625-9696-1ED1473B13C3}" type="presParOf" srcId="{DFE8D9C2-C950-414F-9D7C-FCD034BA26E4}" destId="{A6C37C05-B8D3-4A20-A3FA-F3F4129EF6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E48B-9F44-4A34-9827-697154AD9C9E}">
      <dsp:nvSpPr>
        <dsp:cNvPr id="0" name=""/>
        <dsp:cNvSpPr/>
      </dsp:nvSpPr>
      <dsp:spPr>
        <a:xfrm>
          <a:off x="1199684" y="2432"/>
          <a:ext cx="3401046" cy="2040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Alfred P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74 ans</a:t>
          </a:r>
        </a:p>
      </dsp:txBody>
      <dsp:txXfrm>
        <a:off x="1199684" y="2432"/>
        <a:ext cx="3401046" cy="2040627"/>
      </dsp:txXfrm>
    </dsp:sp>
    <dsp:sp modelId="{58FF21DC-520B-4A32-ABC6-55D0B931D63B}">
      <dsp:nvSpPr>
        <dsp:cNvPr id="0" name=""/>
        <dsp:cNvSpPr/>
      </dsp:nvSpPr>
      <dsp:spPr>
        <a:xfrm>
          <a:off x="4940835" y="2432"/>
          <a:ext cx="3401046" cy="204062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Monique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70 ans</a:t>
          </a:r>
        </a:p>
      </dsp:txBody>
      <dsp:txXfrm>
        <a:off x="4940835" y="2432"/>
        <a:ext cx="3401046" cy="2040627"/>
      </dsp:txXfrm>
    </dsp:sp>
    <dsp:sp modelId="{0DE1757E-5C67-4F1F-9BBE-CD2DB6BC6457}">
      <dsp:nvSpPr>
        <dsp:cNvPr id="0" name=""/>
        <dsp:cNvSpPr/>
      </dsp:nvSpPr>
      <dsp:spPr>
        <a:xfrm>
          <a:off x="3070259" y="2383165"/>
          <a:ext cx="3401046" cy="204062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Chantal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63 ans</a:t>
          </a:r>
        </a:p>
      </dsp:txBody>
      <dsp:txXfrm>
        <a:off x="3070259" y="2383165"/>
        <a:ext cx="3401046" cy="20406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E48B-9F44-4A34-9827-697154AD9C9E}">
      <dsp:nvSpPr>
        <dsp:cNvPr id="0" name=""/>
        <dsp:cNvSpPr/>
      </dsp:nvSpPr>
      <dsp:spPr>
        <a:xfrm>
          <a:off x="1199684" y="2432"/>
          <a:ext cx="3401046" cy="2040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Alfred P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74 ans</a:t>
          </a:r>
        </a:p>
      </dsp:txBody>
      <dsp:txXfrm>
        <a:off x="1199684" y="2432"/>
        <a:ext cx="3401046" cy="2040627"/>
      </dsp:txXfrm>
    </dsp:sp>
    <dsp:sp modelId="{58FF21DC-520B-4A32-ABC6-55D0B931D63B}">
      <dsp:nvSpPr>
        <dsp:cNvPr id="0" name=""/>
        <dsp:cNvSpPr/>
      </dsp:nvSpPr>
      <dsp:spPr>
        <a:xfrm>
          <a:off x="4940835" y="2432"/>
          <a:ext cx="3401046" cy="2040627"/>
        </a:xfrm>
        <a:prstGeom prst="rect">
          <a:avLst/>
        </a:prstGeom>
        <a:solidFill>
          <a:srgbClr val="FFC000"/>
        </a:solidFill>
        <a:ln w="57150">
          <a:solidFill>
            <a:schemeClr val="accent1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Monique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70 ans</a:t>
          </a:r>
        </a:p>
      </dsp:txBody>
      <dsp:txXfrm>
        <a:off x="4940835" y="2432"/>
        <a:ext cx="3401046" cy="2040627"/>
      </dsp:txXfrm>
    </dsp:sp>
    <dsp:sp modelId="{0DE1757E-5C67-4F1F-9BBE-CD2DB6BC6457}">
      <dsp:nvSpPr>
        <dsp:cNvPr id="0" name=""/>
        <dsp:cNvSpPr/>
      </dsp:nvSpPr>
      <dsp:spPr>
        <a:xfrm>
          <a:off x="3070259" y="2383165"/>
          <a:ext cx="3401046" cy="204062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Chantal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63 ans</a:t>
          </a:r>
        </a:p>
      </dsp:txBody>
      <dsp:txXfrm>
        <a:off x="3070259" y="2383165"/>
        <a:ext cx="3401046" cy="20406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BF1F-86AF-4D5D-8A2C-6A67B5BAA1A1}">
      <dsp:nvSpPr>
        <dsp:cNvPr id="0" name=""/>
        <dsp:cNvSpPr/>
      </dsp:nvSpPr>
      <dsp:spPr>
        <a:xfrm>
          <a:off x="0" y="91706"/>
          <a:ext cx="5808953" cy="777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Terrain</a:t>
          </a:r>
        </a:p>
      </dsp:txBody>
      <dsp:txXfrm>
        <a:off x="0" y="91706"/>
        <a:ext cx="5808953" cy="777600"/>
      </dsp:txXfrm>
    </dsp:sp>
    <dsp:sp modelId="{749C84F2-D1C7-47B9-85BD-0000053DD841}">
      <dsp:nvSpPr>
        <dsp:cNvPr id="0" name=""/>
        <dsp:cNvSpPr/>
      </dsp:nvSpPr>
      <dsp:spPr>
        <a:xfrm>
          <a:off x="0" y="869306"/>
          <a:ext cx="5808953" cy="11858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Diabète Januvia post </a:t>
          </a:r>
          <a:r>
            <a:rPr lang="fr-FR" sz="2700" kern="1200" dirty="0" err="1"/>
            <a:t>mediator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Non migraineuse </a:t>
          </a:r>
        </a:p>
      </dsp:txBody>
      <dsp:txXfrm>
        <a:off x="0" y="869306"/>
        <a:ext cx="5808953" cy="1185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A2C1-50E9-4C89-B3E6-381D937939C6}">
      <dsp:nvSpPr>
        <dsp:cNvPr id="0" name=""/>
        <dsp:cNvSpPr/>
      </dsp:nvSpPr>
      <dsp:spPr>
        <a:xfrm>
          <a:off x="2523" y="31272"/>
          <a:ext cx="2001939" cy="12011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Céphalées intenses, torsion temporale</a:t>
          </a:r>
        </a:p>
      </dsp:txBody>
      <dsp:txXfrm>
        <a:off x="2523" y="31272"/>
        <a:ext cx="2001939" cy="1201163"/>
      </dsp:txXfrm>
    </dsp:sp>
    <dsp:sp modelId="{09838247-717F-40F6-B1ED-D0C4DFC800A0}">
      <dsp:nvSpPr>
        <dsp:cNvPr id="0" name=""/>
        <dsp:cNvSpPr/>
      </dsp:nvSpPr>
      <dsp:spPr>
        <a:xfrm>
          <a:off x="2204656" y="31272"/>
          <a:ext cx="2001939" cy="1201163"/>
        </a:xfrm>
        <a:prstGeom prst="rect">
          <a:avLst/>
        </a:prstGeom>
        <a:solidFill>
          <a:schemeClr val="accent5">
            <a:hueOff val="358316"/>
            <a:satOff val="-3872"/>
            <a:lumOff val="-124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- 4-5 </a:t>
          </a:r>
          <a:r>
            <a:rPr lang="fr-FR" sz="1900" kern="1200" dirty="0" err="1"/>
            <a:t>kgs</a:t>
          </a:r>
          <a:endParaRPr lang="fr-FR" sz="1900" kern="1200" dirty="0"/>
        </a:p>
      </dsp:txBody>
      <dsp:txXfrm>
        <a:off x="2204656" y="31272"/>
        <a:ext cx="2001939" cy="1201163"/>
      </dsp:txXfrm>
    </dsp:sp>
    <dsp:sp modelId="{76043372-2810-4B7E-83AB-0B70A2E4C537}">
      <dsp:nvSpPr>
        <dsp:cNvPr id="0" name=""/>
        <dsp:cNvSpPr/>
      </dsp:nvSpPr>
      <dsp:spPr>
        <a:xfrm>
          <a:off x="4406789" y="31272"/>
          <a:ext cx="2001939" cy="1201163"/>
        </a:xfrm>
        <a:prstGeom prst="rect">
          <a:avLst/>
        </a:prstGeom>
        <a:solidFill>
          <a:schemeClr val="accent5">
            <a:hueOff val="716631"/>
            <a:satOff val="-7744"/>
            <a:lumOff val="-24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Claudication mâchoires discrète</a:t>
          </a:r>
        </a:p>
      </dsp:txBody>
      <dsp:txXfrm>
        <a:off x="4406789" y="31272"/>
        <a:ext cx="2001939" cy="1201163"/>
      </dsp:txXfrm>
    </dsp:sp>
    <dsp:sp modelId="{149A03C8-5882-4B6C-9BC0-6DEF3F474C5A}">
      <dsp:nvSpPr>
        <dsp:cNvPr id="0" name=""/>
        <dsp:cNvSpPr/>
      </dsp:nvSpPr>
      <dsp:spPr>
        <a:xfrm>
          <a:off x="6608923" y="31272"/>
          <a:ext cx="2001939" cy="1201163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Hyperesthésie Scalp/pb coiffage</a:t>
          </a:r>
        </a:p>
      </dsp:txBody>
      <dsp:txXfrm>
        <a:off x="6608923" y="31272"/>
        <a:ext cx="2001939" cy="1201163"/>
      </dsp:txXfrm>
    </dsp:sp>
    <dsp:sp modelId="{D7F70228-420B-4038-A553-0E25306DD538}">
      <dsp:nvSpPr>
        <dsp:cNvPr id="0" name=""/>
        <dsp:cNvSpPr/>
      </dsp:nvSpPr>
      <dsp:spPr>
        <a:xfrm>
          <a:off x="1103590" y="1432629"/>
          <a:ext cx="2001939" cy="1201163"/>
        </a:xfrm>
        <a:prstGeom prst="rect">
          <a:avLst/>
        </a:prstGeom>
        <a:solidFill>
          <a:schemeClr val="accent5">
            <a:hueOff val="1433262"/>
            <a:satOff val="-15489"/>
            <a:lumOff val="-49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Tb visuels flash lumineux et 1 épisode BAV</a:t>
          </a:r>
        </a:p>
      </dsp:txBody>
      <dsp:txXfrm>
        <a:off x="1103590" y="1432629"/>
        <a:ext cx="2001939" cy="1201163"/>
      </dsp:txXfrm>
    </dsp:sp>
    <dsp:sp modelId="{5CD96733-EEDA-44A3-B47A-38627F2D8CE9}">
      <dsp:nvSpPr>
        <dsp:cNvPr id="0" name=""/>
        <dsp:cNvSpPr/>
      </dsp:nvSpPr>
      <dsp:spPr>
        <a:xfrm>
          <a:off x="3305723" y="1432629"/>
          <a:ext cx="2001939" cy="1201163"/>
        </a:xfrm>
        <a:prstGeom prst="rect">
          <a:avLst/>
        </a:prstGeom>
        <a:solidFill>
          <a:schemeClr val="accent5">
            <a:hueOff val="1791577"/>
            <a:satOff val="-19361"/>
            <a:lumOff val="-62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MT: essai </a:t>
          </a:r>
          <a:r>
            <a:rPr lang="fr-FR" sz="1900" kern="1200" dirty="0" err="1"/>
            <a:t>Tegretol</a:t>
          </a:r>
          <a:r>
            <a:rPr lang="fr-FR" sz="1900" kern="1200" dirty="0"/>
            <a:t>, Laroxyl</a:t>
          </a:r>
        </a:p>
      </dsp:txBody>
      <dsp:txXfrm>
        <a:off x="3305723" y="1432629"/>
        <a:ext cx="2001939" cy="1201163"/>
      </dsp:txXfrm>
    </dsp:sp>
    <dsp:sp modelId="{AFD639B0-78E3-4CAF-918D-C98B0284BFC8}">
      <dsp:nvSpPr>
        <dsp:cNvPr id="0" name=""/>
        <dsp:cNvSpPr/>
      </dsp:nvSpPr>
      <dsp:spPr>
        <a:xfrm>
          <a:off x="5507856" y="1432629"/>
          <a:ext cx="2001939" cy="1201163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Artères temporales non perçues</a:t>
          </a:r>
        </a:p>
      </dsp:txBody>
      <dsp:txXfrm>
        <a:off x="5507856" y="1432629"/>
        <a:ext cx="2001939" cy="12011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FF5B-3F07-49EE-AEDF-A341B20BD6C0}">
      <dsp:nvSpPr>
        <dsp:cNvPr id="0" name=""/>
        <dsp:cNvSpPr/>
      </dsp:nvSpPr>
      <dsp:spPr>
        <a:xfrm>
          <a:off x="2786" y="5618"/>
          <a:ext cx="2716410" cy="876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Revue à J+1 avec bio</a:t>
          </a:r>
        </a:p>
      </dsp:txBody>
      <dsp:txXfrm>
        <a:off x="2786" y="5618"/>
        <a:ext cx="2716410" cy="876527"/>
      </dsp:txXfrm>
    </dsp:sp>
    <dsp:sp modelId="{09514DD5-D0D5-4851-8828-E6C4562DE617}">
      <dsp:nvSpPr>
        <dsp:cNvPr id="0" name=""/>
        <dsp:cNvSpPr/>
      </dsp:nvSpPr>
      <dsp:spPr>
        <a:xfrm>
          <a:off x="2786" y="882146"/>
          <a:ext cx="2716410" cy="28904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VS 120, CRP157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err="1"/>
            <a:t>Pq</a:t>
          </a:r>
          <a:r>
            <a:rPr lang="fr-FR" sz="2400" kern="1200" dirty="0"/>
            <a:t> 515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 err="1"/>
            <a:t>Hb</a:t>
          </a:r>
          <a:r>
            <a:rPr lang="fr-FR" sz="2400" kern="1200" dirty="0"/>
            <a:t> 9.6g/</a:t>
          </a:r>
          <a:r>
            <a:rPr lang="fr-FR" sz="2400" kern="1200" dirty="0" err="1"/>
            <a:t>dL</a:t>
          </a:r>
          <a:endParaRPr lang="fr-FR" sz="2400" kern="1200" dirty="0"/>
        </a:p>
      </dsp:txBody>
      <dsp:txXfrm>
        <a:off x="2786" y="882146"/>
        <a:ext cx="2716410" cy="2890485"/>
      </dsp:txXfrm>
    </dsp:sp>
    <dsp:sp modelId="{A87F0FF8-E722-458B-AEE9-CA9F887F97BA}">
      <dsp:nvSpPr>
        <dsp:cNvPr id="0" name=""/>
        <dsp:cNvSpPr/>
      </dsp:nvSpPr>
      <dsp:spPr>
        <a:xfrm>
          <a:off x="3099494" y="5618"/>
          <a:ext cx="2716410" cy="87652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Mise sous CTC</a:t>
          </a:r>
        </a:p>
      </dsp:txBody>
      <dsp:txXfrm>
        <a:off x="3099494" y="5618"/>
        <a:ext cx="2716410" cy="876527"/>
      </dsp:txXfrm>
    </dsp:sp>
    <dsp:sp modelId="{EBAB06EA-ED79-4BB2-B289-2CE600D5B890}">
      <dsp:nvSpPr>
        <dsp:cNvPr id="0" name=""/>
        <dsp:cNvSpPr/>
      </dsp:nvSpPr>
      <dsp:spPr>
        <a:xfrm>
          <a:off x="3099494" y="882146"/>
          <a:ext cx="2716410" cy="2890485"/>
        </a:xfrm>
        <a:prstGeom prst="rect">
          <a:avLst/>
        </a:prstGeom>
        <a:solidFill>
          <a:schemeClr val="accent5">
            <a:tint val="40000"/>
            <a:alpha val="90000"/>
            <a:hueOff val="1166386"/>
            <a:satOff val="-9467"/>
            <a:lumOff val="-10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1mg/kg car a eu tb visuels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/>
        </a:p>
      </dsp:txBody>
      <dsp:txXfrm>
        <a:off x="3099494" y="882146"/>
        <a:ext cx="2716410" cy="2890485"/>
      </dsp:txXfrm>
    </dsp:sp>
    <dsp:sp modelId="{3E9EB11D-8628-480A-96C4-939AAC9E50CD}">
      <dsp:nvSpPr>
        <dsp:cNvPr id="0" name=""/>
        <dsp:cNvSpPr/>
      </dsp:nvSpPr>
      <dsp:spPr>
        <a:xfrm>
          <a:off x="6196202" y="5618"/>
          <a:ext cx="2716410" cy="87652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Et en urgence</a:t>
          </a:r>
        </a:p>
      </dsp:txBody>
      <dsp:txXfrm>
        <a:off x="6196202" y="5618"/>
        <a:ext cx="2716410" cy="876527"/>
      </dsp:txXfrm>
    </dsp:sp>
    <dsp:sp modelId="{336C7089-D7FC-4D38-9BBC-211AFCA8B56F}">
      <dsp:nvSpPr>
        <dsp:cNvPr id="0" name=""/>
        <dsp:cNvSpPr/>
      </dsp:nvSpPr>
      <dsp:spPr>
        <a:xfrm>
          <a:off x="6196202" y="882146"/>
          <a:ext cx="2716410" cy="2890485"/>
        </a:xfrm>
        <a:prstGeom prst="rect">
          <a:avLst/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BAT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Cs ophtalmo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TAP avec </a:t>
          </a:r>
          <a:r>
            <a:rPr lang="fr-FR" sz="2400" kern="1200" dirty="0" err="1"/>
            <a:t>Angio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Cs </a:t>
          </a:r>
          <a:r>
            <a:rPr lang="fr-FR" sz="2400" kern="1200" dirty="0" err="1"/>
            <a:t>diabéto</a:t>
          </a:r>
          <a:r>
            <a:rPr lang="fr-FR" sz="2400" kern="1200" dirty="0"/>
            <a:t> pour gestion glycémies</a:t>
          </a:r>
        </a:p>
      </dsp:txBody>
      <dsp:txXfrm>
        <a:off x="6196202" y="882146"/>
        <a:ext cx="2716410" cy="28904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A2C1-50E9-4C89-B3E6-381D937939C6}">
      <dsp:nvSpPr>
        <dsp:cNvPr id="0" name=""/>
        <dsp:cNvSpPr/>
      </dsp:nvSpPr>
      <dsp:spPr>
        <a:xfrm>
          <a:off x="0" y="163442"/>
          <a:ext cx="2025097" cy="12150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Doppler A et V : infiltration modérée</a:t>
          </a:r>
        </a:p>
      </dsp:txBody>
      <dsp:txXfrm>
        <a:off x="0" y="163442"/>
        <a:ext cx="2025097" cy="1215058"/>
      </dsp:txXfrm>
    </dsp:sp>
    <dsp:sp modelId="{09838247-717F-40F6-B1ED-D0C4DFC800A0}">
      <dsp:nvSpPr>
        <dsp:cNvPr id="0" name=""/>
        <dsp:cNvSpPr/>
      </dsp:nvSpPr>
      <dsp:spPr>
        <a:xfrm>
          <a:off x="2227607" y="163442"/>
          <a:ext cx="2025097" cy="1215058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Petite céphalée sous 20 mg CTC</a:t>
          </a:r>
        </a:p>
      </dsp:txBody>
      <dsp:txXfrm>
        <a:off x="2227607" y="163442"/>
        <a:ext cx="2025097" cy="1215058"/>
      </dsp:txXfrm>
    </dsp:sp>
    <dsp:sp modelId="{76043372-2810-4B7E-83AB-0B70A2E4C537}">
      <dsp:nvSpPr>
        <dsp:cNvPr id="0" name=""/>
        <dsp:cNvSpPr/>
      </dsp:nvSpPr>
      <dsp:spPr>
        <a:xfrm>
          <a:off x="4455214" y="163442"/>
          <a:ext cx="2025097" cy="1215058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Bio normale</a:t>
          </a:r>
        </a:p>
      </dsp:txBody>
      <dsp:txXfrm>
        <a:off x="4455214" y="163442"/>
        <a:ext cx="2025097" cy="12150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A1F79-354A-4A41-88AA-18E56C03CC17}">
      <dsp:nvSpPr>
        <dsp:cNvPr id="0" name=""/>
        <dsp:cNvSpPr/>
      </dsp:nvSpPr>
      <dsp:spPr>
        <a:xfrm>
          <a:off x="0" y="34085"/>
          <a:ext cx="9158288" cy="13525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Considérée comme corticodépendante, avec nécessité d’épargne</a:t>
          </a:r>
        </a:p>
      </dsp:txBody>
      <dsp:txXfrm>
        <a:off x="66025" y="100110"/>
        <a:ext cx="9026238" cy="1220470"/>
      </dsp:txXfrm>
    </dsp:sp>
    <dsp:sp modelId="{60F74C6C-2ACF-4B35-A0B0-95E5A3C4BC16}">
      <dsp:nvSpPr>
        <dsp:cNvPr id="0" name=""/>
        <dsp:cNvSpPr/>
      </dsp:nvSpPr>
      <dsp:spPr>
        <a:xfrm>
          <a:off x="0" y="1386606"/>
          <a:ext cx="9158288" cy="56304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776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Choix </a:t>
          </a:r>
          <a:r>
            <a:rPr lang="fr-FR" sz="2700" kern="1200" dirty="0" err="1"/>
            <a:t>tocilizumab</a:t>
          </a:r>
          <a:endParaRPr lang="fr-FR" sz="2700" kern="1200" dirty="0"/>
        </a:p>
      </dsp:txBody>
      <dsp:txXfrm>
        <a:off x="0" y="1386606"/>
        <a:ext cx="9158288" cy="563040"/>
      </dsp:txXfrm>
    </dsp:sp>
    <dsp:sp modelId="{1F26DDEB-58C0-4C8E-9297-D4A70C6D76EE}">
      <dsp:nvSpPr>
        <dsp:cNvPr id="0" name=""/>
        <dsp:cNvSpPr/>
      </dsp:nvSpPr>
      <dsp:spPr>
        <a:xfrm>
          <a:off x="0" y="1949646"/>
          <a:ext cx="9158288" cy="13525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Bilan complété</a:t>
          </a:r>
        </a:p>
      </dsp:txBody>
      <dsp:txXfrm>
        <a:off x="66025" y="2015671"/>
        <a:ext cx="9026238" cy="1220470"/>
      </dsp:txXfrm>
    </dsp:sp>
    <dsp:sp modelId="{A529F040-62AE-49B6-9779-498AEC32D2DC}">
      <dsp:nvSpPr>
        <dsp:cNvPr id="0" name=""/>
        <dsp:cNvSpPr/>
      </dsp:nvSpPr>
      <dsp:spPr>
        <a:xfrm>
          <a:off x="0" y="3302166"/>
          <a:ext cx="9158288" cy="932535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776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TAP pour recherche anévrysmes /</a:t>
          </a:r>
          <a:r>
            <a:rPr lang="fr-FR" sz="2700" kern="1200" dirty="0" err="1"/>
            <a:t>paraN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700" kern="1200" dirty="0"/>
            <a:t>Mise à jour calendrier vaccinal Grippe et Pneumo</a:t>
          </a:r>
        </a:p>
      </dsp:txBody>
      <dsp:txXfrm>
        <a:off x="0" y="3302166"/>
        <a:ext cx="9158288" cy="9325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E48B-9F44-4A34-9827-697154AD9C9E}">
      <dsp:nvSpPr>
        <dsp:cNvPr id="0" name=""/>
        <dsp:cNvSpPr/>
      </dsp:nvSpPr>
      <dsp:spPr>
        <a:xfrm>
          <a:off x="1199684" y="2432"/>
          <a:ext cx="3401046" cy="2040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Alfred P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74 ans</a:t>
          </a:r>
        </a:p>
      </dsp:txBody>
      <dsp:txXfrm>
        <a:off x="1199684" y="2432"/>
        <a:ext cx="3401046" cy="2040627"/>
      </dsp:txXfrm>
    </dsp:sp>
    <dsp:sp modelId="{58FF21DC-520B-4A32-ABC6-55D0B931D63B}">
      <dsp:nvSpPr>
        <dsp:cNvPr id="0" name=""/>
        <dsp:cNvSpPr/>
      </dsp:nvSpPr>
      <dsp:spPr>
        <a:xfrm>
          <a:off x="4940835" y="2432"/>
          <a:ext cx="3401046" cy="204062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Monique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70 ans</a:t>
          </a:r>
        </a:p>
      </dsp:txBody>
      <dsp:txXfrm>
        <a:off x="4940835" y="2432"/>
        <a:ext cx="3401046" cy="2040627"/>
      </dsp:txXfrm>
    </dsp:sp>
    <dsp:sp modelId="{0DE1757E-5C67-4F1F-9BBE-CD2DB6BC6457}">
      <dsp:nvSpPr>
        <dsp:cNvPr id="0" name=""/>
        <dsp:cNvSpPr/>
      </dsp:nvSpPr>
      <dsp:spPr>
        <a:xfrm>
          <a:off x="3070259" y="2383165"/>
          <a:ext cx="3401046" cy="2040627"/>
        </a:xfrm>
        <a:prstGeom prst="rect">
          <a:avLst/>
        </a:prstGeom>
        <a:solidFill>
          <a:srgbClr val="FFC000"/>
        </a:solidFill>
        <a:ln w="57150">
          <a:solidFill>
            <a:schemeClr val="accent1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Chantal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63 ans</a:t>
          </a:r>
        </a:p>
      </dsp:txBody>
      <dsp:txXfrm>
        <a:off x="3070259" y="2383165"/>
        <a:ext cx="3401046" cy="20406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BF1F-86AF-4D5D-8A2C-6A67B5BAA1A1}">
      <dsp:nvSpPr>
        <dsp:cNvPr id="0" name=""/>
        <dsp:cNvSpPr/>
      </dsp:nvSpPr>
      <dsp:spPr>
        <a:xfrm>
          <a:off x="3114" y="209214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Terrain</a:t>
          </a:r>
        </a:p>
      </dsp:txBody>
      <dsp:txXfrm>
        <a:off x="3114" y="209214"/>
        <a:ext cx="3036930" cy="604800"/>
      </dsp:txXfrm>
    </dsp:sp>
    <dsp:sp modelId="{749C84F2-D1C7-47B9-85BD-0000053DD841}">
      <dsp:nvSpPr>
        <dsp:cNvPr id="0" name=""/>
        <dsp:cNvSpPr/>
      </dsp:nvSpPr>
      <dsp:spPr>
        <a:xfrm>
          <a:off x="0" y="775477"/>
          <a:ext cx="3036930" cy="31128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Sciatique D théoriquement chirurgicale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 err="1"/>
            <a:t>HyperT</a:t>
          </a:r>
          <a:r>
            <a:rPr lang="fr-FR" sz="2100" kern="1200" dirty="0"/>
            <a:t>/iode Radioactif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Sous Eliquis pour suspicion TVP puis arrêt</a:t>
          </a:r>
        </a:p>
      </dsp:txBody>
      <dsp:txXfrm>
        <a:off x="0" y="775477"/>
        <a:ext cx="3036930" cy="3112829"/>
      </dsp:txXfrm>
    </dsp:sp>
    <dsp:sp modelId="{52E9AEC4-DDE4-4000-8CEB-8618FF7A5ABD}">
      <dsp:nvSpPr>
        <dsp:cNvPr id="0" name=""/>
        <dsp:cNvSpPr/>
      </dsp:nvSpPr>
      <dsp:spPr>
        <a:xfrm>
          <a:off x="3465215" y="209214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1074947"/>
                <a:satOff val="-11617"/>
                <a:lumOff val="-3726"/>
                <a:alphaOff val="0"/>
                <a:tint val="96000"/>
                <a:lumMod val="104000"/>
              </a:schemeClr>
            </a:gs>
            <a:gs pos="100000">
              <a:schemeClr val="accent5">
                <a:hueOff val="1074947"/>
                <a:satOff val="-11617"/>
                <a:lumOff val="-372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2017</a:t>
          </a:r>
        </a:p>
      </dsp:txBody>
      <dsp:txXfrm>
        <a:off x="3465215" y="209214"/>
        <a:ext cx="3036930" cy="604800"/>
      </dsp:txXfrm>
    </dsp:sp>
    <dsp:sp modelId="{06A64A64-0679-4BF6-B761-F738C04F4A33}">
      <dsp:nvSpPr>
        <dsp:cNvPr id="0" name=""/>
        <dsp:cNvSpPr/>
      </dsp:nvSpPr>
      <dsp:spPr>
        <a:xfrm>
          <a:off x="3465215" y="814014"/>
          <a:ext cx="3036930" cy="3112829"/>
        </a:xfrm>
        <a:prstGeom prst="rect">
          <a:avLst/>
        </a:prstGeom>
        <a:solidFill>
          <a:schemeClr val="accent5">
            <a:tint val="40000"/>
            <a:alpha val="90000"/>
            <a:hueOff val="1166386"/>
            <a:satOff val="-9467"/>
            <a:lumOff val="-103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166386"/>
              <a:satOff val="-9467"/>
              <a:lumOff val="-103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« Maladie de Horton» suivie rhumato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Diag sur </a:t>
          </a:r>
          <a:r>
            <a:rPr lang="fr-FR" sz="2100" kern="1200" dirty="0" err="1"/>
            <a:t>Sd</a:t>
          </a:r>
          <a:r>
            <a:rPr lang="fr-FR" sz="2100" kern="1200" dirty="0"/>
            <a:t> inflammatoire et céphalées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BAT NEGATIVE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TTT CTC 15mg/j puis MTX 10mg/semaine</a:t>
          </a:r>
        </a:p>
      </dsp:txBody>
      <dsp:txXfrm>
        <a:off x="3465215" y="814014"/>
        <a:ext cx="3036930" cy="3112829"/>
      </dsp:txXfrm>
    </dsp:sp>
    <dsp:sp modelId="{0AD5B7DE-834A-4A0A-948A-69C362FA7F6E}">
      <dsp:nvSpPr>
        <dsp:cNvPr id="0" name=""/>
        <dsp:cNvSpPr/>
      </dsp:nvSpPr>
      <dsp:spPr>
        <a:xfrm>
          <a:off x="6927315" y="209214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2149893"/>
                <a:satOff val="-23233"/>
                <a:lumOff val="-7452"/>
                <a:alphaOff val="0"/>
                <a:tint val="96000"/>
                <a:lumMod val="104000"/>
              </a:schemeClr>
            </a:gs>
            <a:gs pos="100000">
              <a:schemeClr val="accent5">
                <a:hueOff val="2149893"/>
                <a:satOff val="-23233"/>
                <a:lumOff val="-74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Juillet 2018</a:t>
          </a:r>
        </a:p>
      </dsp:txBody>
      <dsp:txXfrm>
        <a:off x="6927315" y="209214"/>
        <a:ext cx="3036930" cy="604800"/>
      </dsp:txXfrm>
    </dsp:sp>
    <dsp:sp modelId="{34E41A93-E6A9-46EF-9356-75C04DFFDCA8}">
      <dsp:nvSpPr>
        <dsp:cNvPr id="0" name=""/>
        <dsp:cNvSpPr/>
      </dsp:nvSpPr>
      <dsp:spPr>
        <a:xfrm>
          <a:off x="6927315" y="814014"/>
          <a:ext cx="3036930" cy="3112829"/>
        </a:xfrm>
        <a:prstGeom prst="rect">
          <a:avLst/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332772"/>
              <a:satOff val="-18934"/>
              <a:lumOff val="-20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Plainte cognitive +++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Céphalées en réalité jamais résolues</a:t>
          </a:r>
        </a:p>
      </dsp:txBody>
      <dsp:txXfrm>
        <a:off x="6927315" y="814014"/>
        <a:ext cx="3036930" cy="31128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A2C1-50E9-4C89-B3E6-381D937939C6}">
      <dsp:nvSpPr>
        <dsp:cNvPr id="0" name=""/>
        <dsp:cNvSpPr/>
      </dsp:nvSpPr>
      <dsp:spPr>
        <a:xfrm>
          <a:off x="3315" y="186956"/>
          <a:ext cx="2630401" cy="15782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Plainte cognitive vraie, rupture état antérieur</a:t>
          </a:r>
        </a:p>
      </dsp:txBody>
      <dsp:txXfrm>
        <a:off x="3315" y="186956"/>
        <a:ext cx="2630401" cy="1578240"/>
      </dsp:txXfrm>
    </dsp:sp>
    <dsp:sp modelId="{09838247-717F-40F6-B1ED-D0C4DFC800A0}">
      <dsp:nvSpPr>
        <dsp:cNvPr id="0" name=""/>
        <dsp:cNvSpPr/>
      </dsp:nvSpPr>
      <dsp:spPr>
        <a:xfrm>
          <a:off x="2896757" y="186956"/>
          <a:ext cx="2630401" cy="1578240"/>
        </a:xfrm>
        <a:prstGeom prst="rect">
          <a:avLst/>
        </a:prstGeom>
        <a:solidFill>
          <a:schemeClr val="accent5">
            <a:hueOff val="307128"/>
            <a:satOff val="-3319"/>
            <a:lumOff val="-10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CRP 75mg//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/>
              </a:solidFill>
            </a:rPr>
            <a:t>Hypogamma</a:t>
          </a:r>
          <a:endParaRPr lang="fr-FR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EPS profil inflammatoire</a:t>
          </a:r>
        </a:p>
      </dsp:txBody>
      <dsp:txXfrm>
        <a:off x="2896757" y="186956"/>
        <a:ext cx="2630401" cy="1578240"/>
      </dsp:txXfrm>
    </dsp:sp>
    <dsp:sp modelId="{76043372-2810-4B7E-83AB-0B70A2E4C537}">
      <dsp:nvSpPr>
        <dsp:cNvPr id="0" name=""/>
        <dsp:cNvSpPr/>
      </dsp:nvSpPr>
      <dsp:spPr>
        <a:xfrm>
          <a:off x="5790198" y="186956"/>
          <a:ext cx="2630401" cy="1578240"/>
        </a:xfrm>
        <a:prstGeom prst="rect">
          <a:avLst/>
        </a:prstGeom>
        <a:solidFill>
          <a:schemeClr val="accent5">
            <a:hueOff val="614255"/>
            <a:satOff val="-6638"/>
            <a:lumOff val="-21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Immunologie négative</a:t>
          </a:r>
        </a:p>
      </dsp:txBody>
      <dsp:txXfrm>
        <a:off x="5790198" y="186956"/>
        <a:ext cx="2630401" cy="1578240"/>
      </dsp:txXfrm>
    </dsp:sp>
    <dsp:sp modelId="{149A03C8-5882-4B6C-9BC0-6DEF3F474C5A}">
      <dsp:nvSpPr>
        <dsp:cNvPr id="0" name=""/>
        <dsp:cNvSpPr/>
      </dsp:nvSpPr>
      <dsp:spPr>
        <a:xfrm>
          <a:off x="8683640" y="186956"/>
          <a:ext cx="2630401" cy="1578240"/>
        </a:xfrm>
        <a:prstGeom prst="rect">
          <a:avLst/>
        </a:prstGeom>
        <a:solidFill>
          <a:schemeClr val="accent5">
            <a:hueOff val="921383"/>
            <a:satOff val="-9957"/>
            <a:lumOff val="-319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IRM encéphalique normale y compris vx</a:t>
          </a:r>
        </a:p>
      </dsp:txBody>
      <dsp:txXfrm>
        <a:off x="8683640" y="186956"/>
        <a:ext cx="2630401" cy="1578240"/>
      </dsp:txXfrm>
    </dsp:sp>
    <dsp:sp modelId="{D7F70228-420B-4038-A553-0E25306DD538}">
      <dsp:nvSpPr>
        <dsp:cNvPr id="0" name=""/>
        <dsp:cNvSpPr/>
      </dsp:nvSpPr>
      <dsp:spPr>
        <a:xfrm>
          <a:off x="3315" y="2028237"/>
          <a:ext cx="2630401" cy="1578240"/>
        </a:xfrm>
        <a:prstGeom prst="rect">
          <a:avLst/>
        </a:prstGeom>
        <a:solidFill>
          <a:schemeClr val="accent5">
            <a:hueOff val="1228510"/>
            <a:satOff val="-13276"/>
            <a:lumOff val="-425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PET TDM: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« hyperfixation carotides, sous clavières hétérogène, asymétrique,  d’allure non athéromateuse? »</a:t>
          </a:r>
        </a:p>
      </dsp:txBody>
      <dsp:txXfrm>
        <a:off x="3315" y="2028237"/>
        <a:ext cx="2630401" cy="1578240"/>
      </dsp:txXfrm>
    </dsp:sp>
    <dsp:sp modelId="{5CD96733-EEDA-44A3-B47A-38627F2D8CE9}">
      <dsp:nvSpPr>
        <dsp:cNvPr id="0" name=""/>
        <dsp:cNvSpPr/>
      </dsp:nvSpPr>
      <dsp:spPr>
        <a:xfrm>
          <a:off x="2896757" y="2028237"/>
          <a:ext cx="2630401" cy="1578240"/>
        </a:xfrm>
        <a:prstGeom prst="rect">
          <a:avLst/>
        </a:prstGeom>
        <a:solidFill>
          <a:schemeClr val="accent5">
            <a:hueOff val="1535638"/>
            <a:satOff val="-16595"/>
            <a:lumOff val="-53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PL normale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Pas de POC</a:t>
          </a:r>
        </a:p>
      </dsp:txBody>
      <dsp:txXfrm>
        <a:off x="2896757" y="2028237"/>
        <a:ext cx="2630401" cy="1578240"/>
      </dsp:txXfrm>
    </dsp:sp>
    <dsp:sp modelId="{AFD639B0-78E3-4CAF-918D-C98B0284BFC8}">
      <dsp:nvSpPr>
        <dsp:cNvPr id="0" name=""/>
        <dsp:cNvSpPr/>
      </dsp:nvSpPr>
      <dsp:spPr>
        <a:xfrm>
          <a:off x="5790198" y="2028237"/>
          <a:ext cx="2630401" cy="1578240"/>
        </a:xfrm>
        <a:prstGeom prst="rect">
          <a:avLst/>
        </a:prstGeom>
        <a:solidFill>
          <a:schemeClr val="accent5">
            <a:hueOff val="1842765"/>
            <a:satOff val="-19914"/>
            <a:lumOff val="-638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Reste bilan vasculaire normal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Athérome cervical, pas de halo, pas de cocarde</a:t>
          </a:r>
        </a:p>
      </dsp:txBody>
      <dsp:txXfrm>
        <a:off x="5790198" y="2028237"/>
        <a:ext cx="2630401" cy="1578240"/>
      </dsp:txXfrm>
    </dsp:sp>
    <dsp:sp modelId="{B1F5C935-7959-46C5-B05C-B1DC4B6EFDF6}">
      <dsp:nvSpPr>
        <dsp:cNvPr id="0" name=""/>
        <dsp:cNvSpPr/>
      </dsp:nvSpPr>
      <dsp:spPr>
        <a:xfrm>
          <a:off x="8683640" y="2028237"/>
          <a:ext cx="2630401" cy="1578240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Mise en évidence FA qui va être AC et réduite</a:t>
          </a:r>
        </a:p>
      </dsp:txBody>
      <dsp:txXfrm>
        <a:off x="8683640" y="2028237"/>
        <a:ext cx="2630401" cy="157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891D8-33D4-4755-9CE8-E7B69D2C66E1}">
      <dsp:nvSpPr>
        <dsp:cNvPr id="0" name=""/>
        <dsp:cNvSpPr/>
      </dsp:nvSpPr>
      <dsp:spPr>
        <a:xfrm>
          <a:off x="0" y="29364"/>
          <a:ext cx="89154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Histoire </a:t>
          </a:r>
          <a:r>
            <a:rPr lang="fr-FR" sz="2800" kern="1200" dirty="0" err="1"/>
            <a:t>retrospective</a:t>
          </a:r>
          <a:r>
            <a:rPr lang="fr-FR" sz="2800" kern="1200" dirty="0"/>
            <a:t> 2017: Horton Probable ++</a:t>
          </a:r>
        </a:p>
      </dsp:txBody>
      <dsp:txXfrm>
        <a:off x="32784" y="62148"/>
        <a:ext cx="8849832" cy="606012"/>
      </dsp:txXfrm>
    </dsp:sp>
    <dsp:sp modelId="{3B19EC97-841A-460C-809F-CF551003088A}">
      <dsp:nvSpPr>
        <dsp:cNvPr id="0" name=""/>
        <dsp:cNvSpPr/>
      </dsp:nvSpPr>
      <dsp:spPr>
        <a:xfrm>
          <a:off x="0" y="700944"/>
          <a:ext cx="8915400" cy="46368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Céphalées intolérables, amauroses transitoires, diplopie</a:t>
          </a:r>
        </a:p>
      </dsp:txBody>
      <dsp:txXfrm>
        <a:off x="0" y="700944"/>
        <a:ext cx="8915400" cy="463680"/>
      </dsp:txXfrm>
    </dsp:sp>
    <dsp:sp modelId="{DE416DF2-3ABD-4F34-B4FC-44A9F9C806D9}">
      <dsp:nvSpPr>
        <dsp:cNvPr id="0" name=""/>
        <dsp:cNvSpPr/>
      </dsp:nvSpPr>
      <dsp:spPr>
        <a:xfrm>
          <a:off x="0" y="1164624"/>
          <a:ext cx="8915400" cy="671580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Des Atypies</a:t>
          </a:r>
        </a:p>
      </dsp:txBody>
      <dsp:txXfrm>
        <a:off x="32784" y="1197408"/>
        <a:ext cx="8849832" cy="606012"/>
      </dsp:txXfrm>
    </dsp:sp>
    <dsp:sp modelId="{B3C39B97-364B-44A7-91A1-F4F7E8420935}">
      <dsp:nvSpPr>
        <dsp:cNvPr id="0" name=""/>
        <dsp:cNvSpPr/>
      </dsp:nvSpPr>
      <dsp:spPr>
        <a:xfrm>
          <a:off x="0" y="1836204"/>
          <a:ext cx="8915400" cy="191268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Névralgie V1 V2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Signes de chondrite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Synovite des fléchisseurs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Odynophagie trop intense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dirty="0"/>
            <a:t>Réponse aux CTC laborieuse</a:t>
          </a:r>
        </a:p>
      </dsp:txBody>
      <dsp:txXfrm>
        <a:off x="0" y="1836204"/>
        <a:ext cx="8915400" cy="1912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E48B-9F44-4A34-9827-697154AD9C9E}">
      <dsp:nvSpPr>
        <dsp:cNvPr id="0" name=""/>
        <dsp:cNvSpPr/>
      </dsp:nvSpPr>
      <dsp:spPr>
        <a:xfrm>
          <a:off x="1199684" y="2432"/>
          <a:ext cx="3401046" cy="2040627"/>
        </a:xfrm>
        <a:prstGeom prst="rect">
          <a:avLst/>
        </a:prstGeom>
        <a:solidFill>
          <a:srgbClr val="FFC000"/>
        </a:solidFill>
        <a:ln w="57150">
          <a:solidFill>
            <a:schemeClr val="accent1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Alfred P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74 ans</a:t>
          </a:r>
        </a:p>
      </dsp:txBody>
      <dsp:txXfrm>
        <a:off x="1199684" y="2432"/>
        <a:ext cx="3401046" cy="2040627"/>
      </dsp:txXfrm>
    </dsp:sp>
    <dsp:sp modelId="{58FF21DC-520B-4A32-ABC6-55D0B931D63B}">
      <dsp:nvSpPr>
        <dsp:cNvPr id="0" name=""/>
        <dsp:cNvSpPr/>
      </dsp:nvSpPr>
      <dsp:spPr>
        <a:xfrm>
          <a:off x="4940835" y="2432"/>
          <a:ext cx="3401046" cy="204062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Monique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70 ans</a:t>
          </a:r>
        </a:p>
      </dsp:txBody>
      <dsp:txXfrm>
        <a:off x="4940835" y="2432"/>
        <a:ext cx="3401046" cy="2040627"/>
      </dsp:txXfrm>
    </dsp:sp>
    <dsp:sp modelId="{0DE1757E-5C67-4F1F-9BBE-CD2DB6BC6457}">
      <dsp:nvSpPr>
        <dsp:cNvPr id="0" name=""/>
        <dsp:cNvSpPr/>
      </dsp:nvSpPr>
      <dsp:spPr>
        <a:xfrm>
          <a:off x="3070259" y="2383165"/>
          <a:ext cx="3401046" cy="204062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tx1"/>
              </a:solidFill>
            </a:rPr>
            <a:t>Chantal R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63 ans</a:t>
          </a:r>
        </a:p>
      </dsp:txBody>
      <dsp:txXfrm>
        <a:off x="3070259" y="2383165"/>
        <a:ext cx="3401046" cy="20406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92A7-D196-4CF1-83C3-A8978BDB3D1E}">
      <dsp:nvSpPr>
        <dsp:cNvPr id="0" name=""/>
        <dsp:cNvSpPr/>
      </dsp:nvSpPr>
      <dsp:spPr>
        <a:xfrm>
          <a:off x="0" y="158236"/>
          <a:ext cx="89154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Mise sous </a:t>
          </a:r>
          <a:r>
            <a:rPr lang="fr-FR" sz="2200" kern="1200" dirty="0" err="1"/>
            <a:t>Tocilizumab</a:t>
          </a:r>
          <a:r>
            <a:rPr lang="fr-FR" sz="2200" kern="1200" dirty="0"/>
            <a:t> IV, relai SC</a:t>
          </a:r>
        </a:p>
      </dsp:txBody>
      <dsp:txXfrm>
        <a:off x="25759" y="183995"/>
        <a:ext cx="8863882" cy="476152"/>
      </dsp:txXfrm>
    </dsp:sp>
    <dsp:sp modelId="{F0B3C70D-0367-4F05-9C92-F5F0F3FABD3A}">
      <dsp:nvSpPr>
        <dsp:cNvPr id="0" name=""/>
        <dsp:cNvSpPr/>
      </dsp:nvSpPr>
      <dsp:spPr>
        <a:xfrm>
          <a:off x="0" y="685906"/>
          <a:ext cx="8915400" cy="88803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/>
            <a:t>Négativation </a:t>
          </a:r>
          <a:r>
            <a:rPr lang="fr-FR" sz="1700" kern="1200" dirty="0" err="1"/>
            <a:t>sd</a:t>
          </a:r>
          <a:r>
            <a:rPr lang="fr-FR" sz="1700" kern="1200" dirty="0"/>
            <a:t> inflammatoire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/>
            <a:t>Décroissance rapide CTC 10mg/j, MTX maintenu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FR" sz="1700" kern="1200" dirty="0"/>
        </a:p>
      </dsp:txBody>
      <dsp:txXfrm>
        <a:off x="0" y="685906"/>
        <a:ext cx="8915400" cy="888030"/>
      </dsp:txXfrm>
    </dsp:sp>
    <dsp:sp modelId="{EFF9CD94-5596-4122-8676-55B46755770E}">
      <dsp:nvSpPr>
        <dsp:cNvPr id="0" name=""/>
        <dsp:cNvSpPr/>
      </dsp:nvSpPr>
      <dsp:spPr>
        <a:xfrm>
          <a:off x="0" y="1573936"/>
          <a:ext cx="8915400" cy="527670"/>
        </a:xfrm>
        <a:prstGeom prst="round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Evolution positive , mais….</a:t>
          </a:r>
        </a:p>
      </dsp:txBody>
      <dsp:txXfrm>
        <a:off x="25759" y="1599695"/>
        <a:ext cx="8863882" cy="476152"/>
      </dsp:txXfrm>
    </dsp:sp>
    <dsp:sp modelId="{26000CDE-5124-42F3-8EA1-1549DE16C7FD}">
      <dsp:nvSpPr>
        <dsp:cNvPr id="0" name=""/>
        <dsp:cNvSpPr/>
      </dsp:nvSpPr>
      <dsp:spPr>
        <a:xfrm>
          <a:off x="0" y="2101606"/>
          <a:ext cx="8915400" cy="151840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/>
            <a:t>Amélioration estimée à 30%. Pas de réapparition </a:t>
          </a:r>
          <a:r>
            <a:rPr lang="fr-FR" sz="1700" kern="1200" dirty="0" err="1"/>
            <a:t>sd</a:t>
          </a:r>
          <a:r>
            <a:rPr lang="fr-FR" sz="1700" kern="1200" dirty="0"/>
            <a:t> inflammatoire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/>
            <a:t>Mieux sur céphalées et «  moins dans le brouillard permanent », dynamisme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/>
            <a:t>Pas de récupération « cognitive » ad </a:t>
          </a:r>
          <a:r>
            <a:rPr lang="fr-FR" sz="1700" kern="1200" dirty="0" err="1"/>
            <a:t>intégrum</a:t>
          </a:r>
          <a:r>
            <a:rPr lang="fr-FR" sz="1700" kern="1200" dirty="0"/>
            <a:t>. </a:t>
          </a:r>
        </a:p>
      </dsp:txBody>
      <dsp:txXfrm>
        <a:off x="0" y="2101606"/>
        <a:ext cx="8915400" cy="151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BF1F-86AF-4D5D-8A2C-6A67B5BAA1A1}">
      <dsp:nvSpPr>
        <dsp:cNvPr id="0" name=""/>
        <dsp:cNvSpPr/>
      </dsp:nvSpPr>
      <dsp:spPr>
        <a:xfrm>
          <a:off x="3114" y="160576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Terrain</a:t>
          </a:r>
        </a:p>
      </dsp:txBody>
      <dsp:txXfrm>
        <a:off x="3114" y="160576"/>
        <a:ext cx="3036930" cy="604800"/>
      </dsp:txXfrm>
    </dsp:sp>
    <dsp:sp modelId="{749C84F2-D1C7-47B9-85BD-0000053DD841}">
      <dsp:nvSpPr>
        <dsp:cNvPr id="0" name=""/>
        <dsp:cNvSpPr/>
      </dsp:nvSpPr>
      <dsp:spPr>
        <a:xfrm>
          <a:off x="3114" y="765376"/>
          <a:ext cx="3036930" cy="32101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Diabète light(1/2 </a:t>
          </a:r>
          <a:r>
            <a:rPr lang="fr-FR" sz="2100" kern="1200" dirty="0" err="1"/>
            <a:t>diamicron</a:t>
          </a:r>
          <a:r>
            <a:rPr lang="fr-FR" sz="2100" kern="1200" dirty="0"/>
            <a:t>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Stent cardiaque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HTA dyslipidémie</a:t>
          </a:r>
        </a:p>
      </dsp:txBody>
      <dsp:txXfrm>
        <a:off x="3114" y="765376"/>
        <a:ext cx="3036930" cy="3210105"/>
      </dsp:txXfrm>
    </dsp:sp>
    <dsp:sp modelId="{52E9AEC4-DDE4-4000-8CEB-8618FF7A5ABD}">
      <dsp:nvSpPr>
        <dsp:cNvPr id="0" name=""/>
        <dsp:cNvSpPr/>
      </dsp:nvSpPr>
      <dsp:spPr>
        <a:xfrm>
          <a:off x="3465215" y="160576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1074947"/>
                <a:satOff val="-11617"/>
                <a:lumOff val="-3726"/>
                <a:alphaOff val="0"/>
                <a:tint val="96000"/>
                <a:lumMod val="104000"/>
              </a:schemeClr>
            </a:gs>
            <a:gs pos="100000">
              <a:schemeClr val="accent5">
                <a:hueOff val="1074947"/>
                <a:satOff val="-11617"/>
                <a:lumOff val="-372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2013</a:t>
          </a:r>
        </a:p>
      </dsp:txBody>
      <dsp:txXfrm>
        <a:off x="3465215" y="160576"/>
        <a:ext cx="3036930" cy="604800"/>
      </dsp:txXfrm>
    </dsp:sp>
    <dsp:sp modelId="{06A64A64-0679-4BF6-B761-F738C04F4A33}">
      <dsp:nvSpPr>
        <dsp:cNvPr id="0" name=""/>
        <dsp:cNvSpPr/>
      </dsp:nvSpPr>
      <dsp:spPr>
        <a:xfrm>
          <a:off x="3465215" y="765376"/>
          <a:ext cx="3036930" cy="3210105"/>
        </a:xfrm>
        <a:prstGeom prst="rect">
          <a:avLst/>
        </a:prstGeom>
        <a:solidFill>
          <a:schemeClr val="accent5">
            <a:tint val="40000"/>
            <a:alpha val="90000"/>
            <a:hueOff val="1166386"/>
            <a:satOff val="-9467"/>
            <a:lumOff val="-103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166386"/>
              <a:satOff val="-9467"/>
              <a:lumOff val="-103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« polyarthrite Rhumatoïde ou PPR 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« suspicion Horton 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BAT </a:t>
          </a:r>
          <a:r>
            <a:rPr lang="fr-FR" sz="2100" kern="1200" dirty="0" err="1"/>
            <a:t>neg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TTT CTC depuis 5 ans…………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Avait eu MTX, </a:t>
          </a:r>
          <a:r>
            <a:rPr lang="fr-FR" sz="2100" kern="1200" dirty="0" err="1"/>
            <a:t>Imurel</a:t>
          </a:r>
          <a:r>
            <a:rPr lang="fr-FR" sz="2100" kern="1200" dirty="0"/>
            <a:t> arrêté </a:t>
          </a:r>
        </a:p>
      </dsp:txBody>
      <dsp:txXfrm>
        <a:off x="3465215" y="765376"/>
        <a:ext cx="3036930" cy="3210105"/>
      </dsp:txXfrm>
    </dsp:sp>
    <dsp:sp modelId="{0AD5B7DE-834A-4A0A-948A-69C362FA7F6E}">
      <dsp:nvSpPr>
        <dsp:cNvPr id="0" name=""/>
        <dsp:cNvSpPr/>
      </dsp:nvSpPr>
      <dsp:spPr>
        <a:xfrm>
          <a:off x="6927315" y="160576"/>
          <a:ext cx="3036930" cy="604800"/>
        </a:xfrm>
        <a:prstGeom prst="rect">
          <a:avLst/>
        </a:prstGeom>
        <a:gradFill rotWithShape="0">
          <a:gsLst>
            <a:gs pos="0">
              <a:schemeClr val="accent5">
                <a:hueOff val="2149893"/>
                <a:satOff val="-23233"/>
                <a:lumOff val="-7452"/>
                <a:alphaOff val="0"/>
                <a:tint val="96000"/>
                <a:lumMod val="104000"/>
              </a:schemeClr>
            </a:gs>
            <a:gs pos="100000">
              <a:schemeClr val="accent5">
                <a:hueOff val="2149893"/>
                <a:satOff val="-23233"/>
                <a:lumOff val="-74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2018</a:t>
          </a:r>
        </a:p>
      </dsp:txBody>
      <dsp:txXfrm>
        <a:off x="6927315" y="160576"/>
        <a:ext cx="3036930" cy="604800"/>
      </dsp:txXfrm>
    </dsp:sp>
    <dsp:sp modelId="{34E41A93-E6A9-46EF-9356-75C04DFFDCA8}">
      <dsp:nvSpPr>
        <dsp:cNvPr id="0" name=""/>
        <dsp:cNvSpPr/>
      </dsp:nvSpPr>
      <dsp:spPr>
        <a:xfrm>
          <a:off x="6927315" y="765376"/>
          <a:ext cx="3036930" cy="3210105"/>
        </a:xfrm>
        <a:prstGeom prst="rect">
          <a:avLst/>
        </a:prstGeom>
        <a:solidFill>
          <a:schemeClr val="accent5">
            <a:tint val="40000"/>
            <a:alpha val="90000"/>
            <a:hueOff val="2332772"/>
            <a:satOff val="-18934"/>
            <a:lumOff val="-206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332772"/>
              <a:satOff val="-18934"/>
              <a:lumOff val="-20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Réapparition céphalées</a:t>
          </a:r>
        </a:p>
      </dsp:txBody>
      <dsp:txXfrm>
        <a:off x="6927315" y="765376"/>
        <a:ext cx="3036930" cy="3210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A2C1-50E9-4C89-B3E6-381D937939C6}">
      <dsp:nvSpPr>
        <dsp:cNvPr id="0" name=""/>
        <dsp:cNvSpPr/>
      </dsp:nvSpPr>
      <dsp:spPr>
        <a:xfrm>
          <a:off x="0" y="78184"/>
          <a:ext cx="2786062" cy="1671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Céphalées progressives</a:t>
          </a:r>
        </a:p>
      </dsp:txBody>
      <dsp:txXfrm>
        <a:off x="0" y="78184"/>
        <a:ext cx="2786062" cy="1671637"/>
      </dsp:txXfrm>
    </dsp:sp>
    <dsp:sp modelId="{09838247-717F-40F6-B1ED-D0C4DFC800A0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solidFill>
          <a:schemeClr val="accent5">
            <a:hueOff val="537473"/>
            <a:satOff val="-5808"/>
            <a:lumOff val="-186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- 4 </a:t>
          </a:r>
          <a:r>
            <a:rPr lang="fr-FR" sz="2900" kern="1200" dirty="0" err="1"/>
            <a:t>kgs</a:t>
          </a:r>
          <a:endParaRPr lang="fr-FR" sz="2900" kern="1200" dirty="0"/>
        </a:p>
      </dsp:txBody>
      <dsp:txXfrm>
        <a:off x="3064668" y="78184"/>
        <a:ext cx="2786062" cy="1671637"/>
      </dsp:txXfrm>
    </dsp:sp>
    <dsp:sp modelId="{76043372-2810-4B7E-83AB-0B70A2E4C537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Claudication mâchoires vraie</a:t>
          </a:r>
        </a:p>
      </dsp:txBody>
      <dsp:txXfrm>
        <a:off x="6129337" y="78184"/>
        <a:ext cx="2786062" cy="1671637"/>
      </dsp:txXfrm>
    </dsp:sp>
    <dsp:sp modelId="{149A03C8-5882-4B6C-9BC0-6DEF3F474C5A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solidFill>
          <a:schemeClr val="accent5">
            <a:hueOff val="1612420"/>
            <a:satOff val="-17425"/>
            <a:lumOff val="-558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Hyperesthésie Scalp</a:t>
          </a:r>
        </a:p>
      </dsp:txBody>
      <dsp:txXfrm>
        <a:off x="1532334" y="2028428"/>
        <a:ext cx="2786062" cy="1671637"/>
      </dsp:txXfrm>
    </dsp:sp>
    <dsp:sp modelId="{AFD639B0-78E3-4CAF-918D-C98B0284BFC8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CRP 28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VS 45</a:t>
          </a:r>
        </a:p>
      </dsp:txBody>
      <dsp:txXfrm>
        <a:off x="4597003" y="2028428"/>
        <a:ext cx="2786062" cy="167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CF1-B16A-48B9-9735-C1BEA70085B9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BAT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408920" y="1785"/>
        <a:ext cx="2903599" cy="1742159"/>
      </dsp:txXfrm>
    </dsp:sp>
    <dsp:sp modelId="{771412D6-D830-4076-A1B4-39E01E4FD1FD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solidFill>
          <a:schemeClr val="accent5">
            <a:hueOff val="716631"/>
            <a:satOff val="-7744"/>
            <a:lumOff val="-24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CTC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4602879" y="1785"/>
        <a:ext cx="2903599" cy="1742159"/>
      </dsp:txXfrm>
    </dsp:sp>
    <dsp:sp modelId="{60BAA7FC-B834-4FCA-8EAD-2C4E0C79B4FC}">
      <dsp:nvSpPr>
        <dsp:cNvPr id="0" name=""/>
        <dsp:cNvSpPr/>
      </dsp:nvSpPr>
      <dsp:spPr>
        <a:xfrm>
          <a:off x="1408920" y="2034304"/>
          <a:ext cx="2903599" cy="1742159"/>
        </a:xfrm>
        <a:prstGeom prst="rect">
          <a:avLst/>
        </a:prstGeom>
        <a:solidFill>
          <a:schemeClr val="accent5">
            <a:hueOff val="1433262"/>
            <a:satOff val="-15489"/>
            <a:lumOff val="-49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Autres examens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1408920" y="2034304"/>
        <a:ext cx="2903599" cy="1742159"/>
      </dsp:txXfrm>
    </dsp:sp>
    <dsp:sp modelId="{AC6259CC-2DA5-4319-9459-805031F1D1C6}">
      <dsp:nvSpPr>
        <dsp:cNvPr id="0" name=""/>
        <dsp:cNvSpPr/>
      </dsp:nvSpPr>
      <dsp:spPr>
        <a:xfrm>
          <a:off x="4602879" y="2034304"/>
          <a:ext cx="2903599" cy="1742159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J’appelle un ami interniste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4602879" y="2034304"/>
        <a:ext cx="2903599" cy="1742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CF1-B16A-48B9-9735-C1BEA70085B9}">
      <dsp:nvSpPr>
        <dsp:cNvPr id="0" name=""/>
        <dsp:cNvSpPr/>
      </dsp:nvSpPr>
      <dsp:spPr>
        <a:xfrm>
          <a:off x="1408920" y="1785"/>
          <a:ext cx="2903599" cy="174215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BAT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408920" y="1785"/>
        <a:ext cx="2903599" cy="1742159"/>
      </dsp:txXfrm>
    </dsp:sp>
    <dsp:sp modelId="{771412D6-D830-4076-A1B4-39E01E4FD1FD}">
      <dsp:nvSpPr>
        <dsp:cNvPr id="0" name=""/>
        <dsp:cNvSpPr/>
      </dsp:nvSpPr>
      <dsp:spPr>
        <a:xfrm>
          <a:off x="4602879" y="1785"/>
          <a:ext cx="2903599" cy="174215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CTC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4602879" y="1785"/>
        <a:ext cx="2903599" cy="1742159"/>
      </dsp:txXfrm>
    </dsp:sp>
    <dsp:sp modelId="{60BAA7FC-B834-4FCA-8EAD-2C4E0C79B4FC}">
      <dsp:nvSpPr>
        <dsp:cNvPr id="0" name=""/>
        <dsp:cNvSpPr/>
      </dsp:nvSpPr>
      <dsp:spPr>
        <a:xfrm>
          <a:off x="1408920" y="2034304"/>
          <a:ext cx="2903599" cy="174215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Autres examens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1408920" y="2034304"/>
        <a:ext cx="2903599" cy="1742159"/>
      </dsp:txXfrm>
    </dsp:sp>
    <dsp:sp modelId="{AC6259CC-2DA5-4319-9459-805031F1D1C6}">
      <dsp:nvSpPr>
        <dsp:cNvPr id="0" name=""/>
        <dsp:cNvSpPr/>
      </dsp:nvSpPr>
      <dsp:spPr>
        <a:xfrm>
          <a:off x="4602879" y="2034304"/>
          <a:ext cx="2903599" cy="1742159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>
              <a:solidFill>
                <a:schemeClr val="tx1"/>
              </a:solidFill>
            </a:rPr>
            <a:t>J’appelle un ami interniste</a:t>
          </a:r>
          <a:r>
            <a:rPr lang="fr-FR" sz="3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fr-FR" sz="3500" kern="1200" dirty="0">
            <a:solidFill>
              <a:schemeClr val="tx1"/>
            </a:solidFill>
          </a:endParaRPr>
        </a:p>
      </dsp:txBody>
      <dsp:txXfrm>
        <a:off x="4602879" y="2034304"/>
        <a:ext cx="2903599" cy="1742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CF1-B16A-48B9-9735-C1BEA70085B9}">
      <dsp:nvSpPr>
        <dsp:cNvPr id="0" name=""/>
        <dsp:cNvSpPr/>
      </dsp:nvSpPr>
      <dsp:spPr>
        <a:xfrm>
          <a:off x="914589" y="1219"/>
          <a:ext cx="2802529" cy="16815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BAT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Blanche</a:t>
          </a:r>
        </a:p>
      </dsp:txBody>
      <dsp:txXfrm>
        <a:off x="914589" y="1219"/>
        <a:ext cx="2802529" cy="1681517"/>
      </dsp:txXfrm>
    </dsp:sp>
    <dsp:sp modelId="{771412D6-D830-4076-A1B4-39E01E4FD1FD}">
      <dsp:nvSpPr>
        <dsp:cNvPr id="0" name=""/>
        <dsp:cNvSpPr/>
      </dsp:nvSpPr>
      <dsp:spPr>
        <a:xfrm>
          <a:off x="3997371" y="1219"/>
          <a:ext cx="2802529" cy="1681517"/>
        </a:xfrm>
        <a:prstGeom prst="rect">
          <a:avLst/>
        </a:prstGeom>
        <a:solidFill>
          <a:schemeClr val="accent5">
            <a:hueOff val="716631"/>
            <a:satOff val="-7744"/>
            <a:lumOff val="-24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Mieux sur douleurs articulaires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Mais céphalées++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Tb déglutition/mastication</a:t>
          </a:r>
        </a:p>
      </dsp:txBody>
      <dsp:txXfrm>
        <a:off x="3997371" y="1219"/>
        <a:ext cx="2802529" cy="1681517"/>
      </dsp:txXfrm>
    </dsp:sp>
    <dsp:sp modelId="{60BAA7FC-B834-4FCA-8EAD-2C4E0C79B4FC}">
      <dsp:nvSpPr>
        <dsp:cNvPr id="0" name=""/>
        <dsp:cNvSpPr/>
      </dsp:nvSpPr>
      <dsp:spPr>
        <a:xfrm>
          <a:off x="914589" y="1962990"/>
          <a:ext cx="2802529" cy="1681517"/>
        </a:xfrm>
        <a:prstGeom prst="rect">
          <a:avLst/>
        </a:prstGeom>
        <a:solidFill>
          <a:schemeClr val="accent5">
            <a:hueOff val="1433262"/>
            <a:satOff val="-15489"/>
            <a:lumOff val="-49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Bio CRP12 VS 15</a:t>
          </a:r>
        </a:p>
      </dsp:txBody>
      <dsp:txXfrm>
        <a:off x="914589" y="1962990"/>
        <a:ext cx="2802529" cy="1681517"/>
      </dsp:txXfrm>
    </dsp:sp>
    <dsp:sp modelId="{A6C37C05-B8D3-4A20-A3FA-F3F4129EF613}">
      <dsp:nvSpPr>
        <dsp:cNvPr id="0" name=""/>
        <dsp:cNvSpPr/>
      </dsp:nvSpPr>
      <dsp:spPr>
        <a:xfrm>
          <a:off x="3997371" y="1962990"/>
          <a:ext cx="2802529" cy="168151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Apparition dyspnée, polypnée montée des escaliers</a:t>
          </a:r>
        </a:p>
      </dsp:txBody>
      <dsp:txXfrm>
        <a:off x="3997371" y="1962990"/>
        <a:ext cx="2802529" cy="1681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CF1-B16A-48B9-9735-C1BEA70085B9}">
      <dsp:nvSpPr>
        <dsp:cNvPr id="0" name=""/>
        <dsp:cNvSpPr/>
      </dsp:nvSpPr>
      <dsp:spPr>
        <a:xfrm>
          <a:off x="914589" y="1219"/>
          <a:ext cx="2802529" cy="16815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Bio CRP 6 VS 5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4589" y="1219"/>
        <a:ext cx="2802529" cy="1681517"/>
      </dsp:txXfrm>
    </dsp:sp>
    <dsp:sp modelId="{771412D6-D830-4076-A1B4-39E01E4FD1FD}">
      <dsp:nvSpPr>
        <dsp:cNvPr id="0" name=""/>
        <dsp:cNvSpPr/>
      </dsp:nvSpPr>
      <dsp:spPr>
        <a:xfrm>
          <a:off x="3997371" y="1219"/>
          <a:ext cx="2802529" cy="168151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Mieux sur douleurs articulaires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Enfin décrochage clinique céphalées++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Finit ses repas…</a:t>
          </a:r>
        </a:p>
      </dsp:txBody>
      <dsp:txXfrm>
        <a:off x="3997371" y="1219"/>
        <a:ext cx="2802529" cy="1681517"/>
      </dsp:txXfrm>
    </dsp:sp>
    <dsp:sp modelId="{A6C37C05-B8D3-4A20-A3FA-F3F4129EF613}">
      <dsp:nvSpPr>
        <dsp:cNvPr id="0" name=""/>
        <dsp:cNvSpPr/>
      </dsp:nvSpPr>
      <dsp:spPr>
        <a:xfrm>
          <a:off x="2455980" y="1962990"/>
          <a:ext cx="2802529" cy="168151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Allo interniste pour cadre diagnostic et </a:t>
          </a:r>
          <a:r>
            <a:rPr lang="fr-FR" sz="1800" kern="1200" dirty="0" err="1">
              <a:solidFill>
                <a:schemeClr val="tx1"/>
              </a:solidFill>
            </a:rPr>
            <a:t>ttt</a:t>
          </a:r>
          <a:r>
            <a:rPr lang="fr-FR" sz="1800" kern="1200" dirty="0">
              <a:solidFill>
                <a:schemeClr val="tx1"/>
              </a:solidFill>
            </a:rPr>
            <a:t> ultérieur</a:t>
          </a:r>
        </a:p>
      </dsp:txBody>
      <dsp:txXfrm>
        <a:off x="2455980" y="1962990"/>
        <a:ext cx="2802529" cy="16815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CF1-B16A-48B9-9735-C1BEA70085B9}">
      <dsp:nvSpPr>
        <dsp:cNvPr id="0" name=""/>
        <dsp:cNvSpPr/>
      </dsp:nvSpPr>
      <dsp:spPr>
        <a:xfrm>
          <a:off x="914589" y="1219"/>
          <a:ext cx="2802529" cy="16815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Bio normale</a:t>
          </a:r>
          <a:endParaRPr lang="fr-F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4589" y="1219"/>
        <a:ext cx="2802529" cy="1681517"/>
      </dsp:txXfrm>
    </dsp:sp>
    <dsp:sp modelId="{771412D6-D830-4076-A1B4-39E01E4FD1FD}">
      <dsp:nvSpPr>
        <dsp:cNvPr id="0" name=""/>
        <dsp:cNvSpPr/>
      </dsp:nvSpPr>
      <dsp:spPr>
        <a:xfrm>
          <a:off x="3997371" y="1219"/>
          <a:ext cx="2802529" cy="1681517"/>
        </a:xfrm>
        <a:prstGeom prst="rect">
          <a:avLst/>
        </a:prstGeom>
        <a:solidFill>
          <a:schemeClr val="accent5">
            <a:hueOff val="1074947"/>
            <a:satOff val="-11617"/>
            <a:lumOff val="-37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Asymptomatique</a:t>
          </a:r>
        </a:p>
      </dsp:txBody>
      <dsp:txXfrm>
        <a:off x="3997371" y="1219"/>
        <a:ext cx="2802529" cy="1681517"/>
      </dsp:txXfrm>
    </dsp:sp>
    <dsp:sp modelId="{A6C37C05-B8D3-4A20-A3FA-F3F4129EF613}">
      <dsp:nvSpPr>
        <dsp:cNvPr id="0" name=""/>
        <dsp:cNvSpPr/>
      </dsp:nvSpPr>
      <dsp:spPr>
        <a:xfrm>
          <a:off x="2455980" y="1962990"/>
          <a:ext cx="2802529" cy="1681517"/>
        </a:xfrm>
        <a:prstGeom prst="rect">
          <a:avLst/>
        </a:prstGeom>
        <a:solidFill>
          <a:schemeClr val="accent5">
            <a:hueOff val="2149893"/>
            <a:satOff val="-23233"/>
            <a:lumOff val="-745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Surveillance Rhumato (</a:t>
          </a:r>
          <a:r>
            <a:rPr lang="fr-FR" sz="2400" kern="1200" dirty="0" err="1">
              <a:solidFill>
                <a:schemeClr val="tx1"/>
              </a:solidFill>
            </a:rPr>
            <a:t>Salazopirine</a:t>
          </a:r>
          <a:r>
            <a:rPr lang="fr-FR" sz="2400" kern="1200" dirty="0">
              <a:solidFill>
                <a:schemeClr val="tx1"/>
              </a:solidFill>
            </a:rPr>
            <a:t> non reconduite)</a:t>
          </a:r>
        </a:p>
      </dsp:txBody>
      <dsp:txXfrm>
        <a:off x="2455980" y="1962990"/>
        <a:ext cx="2802529" cy="168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4D58-569A-4DCB-8B6A-5AEEFE4F4AA1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C224-38B3-4167-8E38-A00192761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92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>
                <a:latin typeface="Bodoni MT Condensed" panose="02070606080606020203" pitchFamily="18" charset="0"/>
              </a:rPr>
              <a:t> HORTON</a:t>
            </a:r>
            <a:r>
              <a:rPr lang="el-GR" sz="8800" dirty="0"/>
              <a:t> </a:t>
            </a:r>
            <a:r>
              <a:rPr lang="fr-FR" sz="8800" dirty="0">
                <a:latin typeface="Bodoni MT Condensed" panose="02070606080606020203" pitchFamily="18" charset="0"/>
              </a:rPr>
              <a:t>or not HORTON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Bodoni MT Condensed" panose="02070606080606020203" pitchFamily="18" charset="0"/>
              </a:rPr>
              <a:t>  That </a:t>
            </a:r>
            <a:r>
              <a:rPr lang="fr-FR" sz="3600" dirty="0" err="1">
                <a:latin typeface="Bodoni MT Condensed" panose="02070606080606020203" pitchFamily="18" charset="0"/>
              </a:rPr>
              <a:t>is</a:t>
            </a:r>
            <a:r>
              <a:rPr lang="fr-FR" sz="3600" dirty="0">
                <a:latin typeface="Bodoni MT Condensed" panose="02070606080606020203" pitchFamily="18" charset="0"/>
              </a:rPr>
              <a:t> the question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6229" y="5617030"/>
            <a:ext cx="513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Delphine Peaureaux </a:t>
            </a:r>
          </a:p>
          <a:p>
            <a:pPr algn="r"/>
            <a:r>
              <a:rPr lang="fr-FR" sz="1600" dirty="0"/>
              <a:t>Interface Neurologie/médecine interne Mars 2019</a:t>
            </a:r>
          </a:p>
        </p:txBody>
      </p:sp>
    </p:spTree>
    <p:extLst>
      <p:ext uri="{BB962C8B-B14F-4D97-AF65-F5344CB8AC3E}">
        <p14:creationId xmlns:p14="http://schemas.microsoft.com/office/powerpoint/2010/main" val="22373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57B2-94B4-4FE3-962D-74F476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2018, </a:t>
            </a:r>
            <a:br>
              <a:rPr lang="fr-FR" dirty="0"/>
            </a:br>
            <a:r>
              <a:rPr lang="fr-FR" dirty="0">
                <a:highlight>
                  <a:srgbClr val="FFFF00"/>
                </a:highlight>
              </a:rPr>
              <a:t>J+15 </a:t>
            </a:r>
            <a:r>
              <a:rPr lang="fr-FR" dirty="0"/>
              <a:t>CTC 0.7mg/kg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CD286F2-AA92-4504-83B1-BC439BE0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4314"/>
              </p:ext>
            </p:extLst>
          </p:nvPr>
        </p:nvGraphicFramePr>
        <p:xfrm>
          <a:off x="3419060" y="2001078"/>
          <a:ext cx="7714491" cy="36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D81829-E613-4A82-BEEA-EBEF32314FE1}"/>
              </a:ext>
            </a:extLst>
          </p:cNvPr>
          <p:cNvSpPr txBox="1"/>
          <p:nvPr/>
        </p:nvSpPr>
        <p:spPr>
          <a:xfrm>
            <a:off x="2238229" y="5772225"/>
            <a:ext cx="96210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Diag retenu: oui Horton probable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Surveillance bio et clinique ++ pour traquer Horton Résistant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Décroissance progressive CTC </a:t>
            </a:r>
          </a:p>
        </p:txBody>
      </p:sp>
    </p:spTree>
    <p:extLst>
      <p:ext uri="{BB962C8B-B14F-4D97-AF65-F5344CB8AC3E}">
        <p14:creationId xmlns:p14="http://schemas.microsoft.com/office/powerpoint/2010/main" val="16746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08CF1-B16A-48B9-9735-C1BEA700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412D6-D830-4076-A1B4-39E01E4F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37C05-B8D3-4A20-A3FA-F3F4129E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57B2-94B4-4FE3-962D-74F476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Août 2018,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CD286F2-AA92-4504-83B1-BC439BE0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40710"/>
              </p:ext>
            </p:extLst>
          </p:nvPr>
        </p:nvGraphicFramePr>
        <p:xfrm>
          <a:off x="3419060" y="2001078"/>
          <a:ext cx="7714491" cy="36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D81829-E613-4A82-BEEA-EBEF32314FE1}"/>
              </a:ext>
            </a:extLst>
          </p:cNvPr>
          <p:cNvSpPr txBox="1"/>
          <p:nvPr/>
        </p:nvSpPr>
        <p:spPr>
          <a:xfrm>
            <a:off x="2238229" y="5772225"/>
            <a:ext cx="96210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Diag retenu: oui Horton probable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Surveillance bio et clinique ++ pour traquer Horton Résistant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Décroissance progressive CTC </a:t>
            </a:r>
          </a:p>
        </p:txBody>
      </p:sp>
    </p:spTree>
    <p:extLst>
      <p:ext uri="{BB962C8B-B14F-4D97-AF65-F5344CB8AC3E}">
        <p14:creationId xmlns:p14="http://schemas.microsoft.com/office/powerpoint/2010/main" val="403683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227" y="23021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Alfred P, 74 ans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/>
          <a:srcRect l="39852" t="20405" r="34176" b="22485"/>
          <a:stretch/>
        </p:blipFill>
        <p:spPr>
          <a:xfrm>
            <a:off x="0" y="-1"/>
            <a:ext cx="2623930" cy="32438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769" y="1378634"/>
            <a:ext cx="2228009" cy="16262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5293" t="68943" r="42352" b="875"/>
          <a:stretch/>
        </p:blipFill>
        <p:spPr>
          <a:xfrm>
            <a:off x="759654" y="3334042"/>
            <a:ext cx="1983546" cy="34003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926" y="3489960"/>
            <a:ext cx="2053883" cy="205388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8D312-A837-4CED-B59B-5F03EBA8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130" y="2181062"/>
            <a:ext cx="6405742" cy="2495876"/>
          </a:xfrm>
        </p:spPr>
        <p:txBody>
          <a:bodyPr>
            <a:normAutofit/>
          </a:bodyPr>
          <a:lstStyle/>
          <a:p>
            <a:r>
              <a:rPr lang="fr-FR" sz="2400" dirty="0"/>
              <a:t>Pathologie de fond initiale?	</a:t>
            </a:r>
          </a:p>
          <a:p>
            <a:pPr lvl="1"/>
            <a:r>
              <a:rPr lang="fr-FR" sz="2000" dirty="0"/>
              <a:t>Horton déjà cortico dépendant? </a:t>
            </a:r>
          </a:p>
          <a:p>
            <a:pPr lvl="1"/>
            <a:r>
              <a:rPr lang="fr-FR" sz="2000" dirty="0"/>
              <a:t>Fallait-il refaire la BAT? ( puisque cela n’a rien changé à ma PEC…)</a:t>
            </a:r>
          </a:p>
          <a:p>
            <a:pPr lvl="1"/>
            <a:r>
              <a:rPr lang="fr-FR" sz="2000" dirty="0"/>
              <a:t>Fallait il faire PET-TDM sous CTC depuis 5 ans? </a:t>
            </a:r>
          </a:p>
        </p:txBody>
      </p:sp>
    </p:spTree>
    <p:extLst>
      <p:ext uri="{BB962C8B-B14F-4D97-AF65-F5344CB8AC3E}">
        <p14:creationId xmlns:p14="http://schemas.microsoft.com/office/powerpoint/2010/main" val="16492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2F5011-E122-4B9F-9C26-0056A8573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5" t="15369" r="31346" b="5414"/>
          <a:stretch/>
        </p:blipFill>
        <p:spPr>
          <a:xfrm>
            <a:off x="3643531" y="4604"/>
            <a:ext cx="5965650" cy="68533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F4C3AA-1E14-4AFF-8E61-4085C3E44E0B}"/>
              </a:ext>
            </a:extLst>
          </p:cNvPr>
          <p:cNvSpPr txBox="1"/>
          <p:nvPr/>
        </p:nvSpPr>
        <p:spPr>
          <a:xfrm>
            <a:off x="9609181" y="6247841"/>
            <a:ext cx="25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PNDS 2017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64C13B2-3239-467C-B962-5570E8602319}"/>
              </a:ext>
            </a:extLst>
          </p:cNvPr>
          <p:cNvSpPr/>
          <p:nvPr/>
        </p:nvSpPr>
        <p:spPr>
          <a:xfrm>
            <a:off x="6440557" y="2040835"/>
            <a:ext cx="1974573" cy="107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5FC681B-B839-412B-919F-A96D8ED3C596}"/>
              </a:ext>
            </a:extLst>
          </p:cNvPr>
          <p:cNvSpPr/>
          <p:nvPr/>
        </p:nvSpPr>
        <p:spPr>
          <a:xfrm>
            <a:off x="5261113" y="3428999"/>
            <a:ext cx="1378226" cy="2150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B45453B-10DF-4D50-9BFE-5F755C6E02B6}"/>
              </a:ext>
            </a:extLst>
          </p:cNvPr>
          <p:cNvSpPr/>
          <p:nvPr/>
        </p:nvSpPr>
        <p:spPr>
          <a:xfrm>
            <a:off x="6282349" y="5150492"/>
            <a:ext cx="1788226" cy="1702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Trois Vignettes cliniques 2018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329579"/>
              </p:ext>
            </p:extLst>
          </p:nvPr>
        </p:nvGraphicFramePr>
        <p:xfrm>
          <a:off x="2345634" y="1683027"/>
          <a:ext cx="9541566" cy="44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78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7C164-05CC-4AE7-89D7-A1325036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40" y="597606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Monique R, 70 ans, Juin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B2BCA0B-1DD7-457B-97C8-FEC7D19EC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98161"/>
              </p:ext>
            </p:extLst>
          </p:nvPr>
        </p:nvGraphicFramePr>
        <p:xfrm>
          <a:off x="3469556" y="1541824"/>
          <a:ext cx="5808953" cy="214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20439A27-54DB-477D-B4E9-8D8E568E0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89158"/>
              </p:ext>
            </p:extLst>
          </p:nvPr>
        </p:nvGraphicFramePr>
        <p:xfrm>
          <a:off x="2067340" y="3829879"/>
          <a:ext cx="8613386" cy="26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20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8FA2C1-50E9-4C89-B3E6-381D9379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38247-717F-40F6-B1ED-D0C4DFC8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043372-2810-4B7E-83AB-0B70A2E4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9A03C8-5882-4B6C-9BC0-6DEF3F47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F70228-420B-4038-A553-0E25306D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D96733-EEDA-44A3-B47A-38627F2D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D639B0-78E3-4CAF-918D-C98B0284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2E336-9F3A-4494-B9F2-C8BECF9C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Monique R, 70 ans, </a:t>
            </a:r>
            <a:r>
              <a:rPr lang="fr-FR" dirty="0">
                <a:highlight>
                  <a:srgbClr val="FFFF00"/>
                </a:highlight>
              </a:rPr>
              <a:t>29 Juin</a:t>
            </a:r>
            <a:r>
              <a:rPr lang="fr-FR" dirty="0"/>
              <a:t>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50E1130-21F7-4441-871A-6375EC833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49995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9FF5B-3F07-49EE-AEDF-A341B20B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14DD5-D0D5-4851-8828-E6C4562DE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F0FF8-E722-458B-AEE9-CA9F887F9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B06EA-ED79-4BB2-B289-2CE600D5B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EB11D-8628-480A-96C4-939AAC9E5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C7089-D7FC-4D38-9BBC-211AFCA8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EA5F5-5524-446B-B1EE-E4E14B78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Monique R, 70 ans, </a:t>
            </a:r>
            <a:r>
              <a:rPr lang="fr-FR" dirty="0">
                <a:highlight>
                  <a:srgbClr val="FFFF00"/>
                </a:highlight>
              </a:rPr>
              <a:t>12 juillet </a:t>
            </a:r>
            <a:r>
              <a:rPr lang="fr-FR" dirty="0"/>
              <a:t>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C2C7D-683D-4B8F-8233-543509FAB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Aucun pb diagnostic: BAT positive ++</a:t>
            </a:r>
          </a:p>
          <a:p>
            <a:r>
              <a:rPr lang="fr-FR" dirty="0"/>
              <a:t>Evolution clinique et biologique spectaculaires. Reste bilan RAS</a:t>
            </a:r>
          </a:p>
          <a:p>
            <a:r>
              <a:rPr lang="fr-FR" dirty="0"/>
              <a:t>Organisation protocole de décroissance des </a:t>
            </a:r>
            <a:r>
              <a:rPr lang="fr-FR" dirty="0" err="1"/>
              <a:t>ctc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EFC484-4CB6-4177-BC06-1A3F498E3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1" t="20293" r="32039" b="53849"/>
          <a:stretch/>
        </p:blipFill>
        <p:spPr>
          <a:xfrm>
            <a:off x="637736" y="3654083"/>
            <a:ext cx="5458264" cy="21161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BF9214-0017-4DCF-B35B-3027D4E8A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8" t="31102" r="32731" b="27767"/>
          <a:stretch/>
        </p:blipFill>
        <p:spPr>
          <a:xfrm>
            <a:off x="6268150" y="3446473"/>
            <a:ext cx="5600293" cy="3411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62254F-B8C6-4B58-93E6-E266A27CE729}"/>
              </a:ext>
            </a:extLst>
          </p:cNvPr>
          <p:cNvSpPr/>
          <p:nvPr/>
        </p:nvSpPr>
        <p:spPr>
          <a:xfrm>
            <a:off x="6692347" y="4545496"/>
            <a:ext cx="5176095" cy="8613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7B505-F50E-4885-A07A-08B2010E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Monique R, 70 ans, </a:t>
            </a:r>
            <a:r>
              <a:rPr lang="fr-FR" dirty="0" err="1">
                <a:highlight>
                  <a:srgbClr val="FFFF00"/>
                </a:highlight>
              </a:rPr>
              <a:t>Oct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BA0D9-75B0-4617-87B1-F7C5281C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N’est plus revenue aux </a:t>
            </a:r>
            <a:r>
              <a:rPr lang="fr-FR" dirty="0" err="1"/>
              <a:t>cs</a:t>
            </a:r>
            <a:r>
              <a:rPr lang="fr-FR" dirty="0"/>
              <a:t> ultérieures</a:t>
            </a:r>
          </a:p>
          <a:p>
            <a:r>
              <a:rPr lang="fr-FR" dirty="0"/>
              <a:t>Revient… pour douleurs MID</a:t>
            </a:r>
          </a:p>
          <a:p>
            <a:r>
              <a:rPr lang="fr-FR" dirty="0"/>
              <a:t>Cliniquement signes d’imprégnation cortisonique visage, qq tb cutanés, crampes , HTA</a:t>
            </a:r>
          </a:p>
          <a:p>
            <a:r>
              <a:rPr lang="fr-FR" dirty="0"/>
              <a:t>Pieds violacés et douloureux au décubitus+++, acrosyndrome ++</a:t>
            </a:r>
          </a:p>
          <a:p>
            <a:r>
              <a:rPr lang="fr-FR" dirty="0"/>
              <a:t>J’appelle un ami interniste …. Ne vient pas à la </a:t>
            </a:r>
            <a:r>
              <a:rPr lang="fr-FR" dirty="0" err="1"/>
              <a:t>cs</a:t>
            </a:r>
            <a:r>
              <a:rPr lang="fr-FR" dirty="0"/>
              <a:t>…. Vue seulement en janvier 2019</a:t>
            </a:r>
          </a:p>
          <a:p>
            <a:r>
              <a:rPr lang="fr-FR" dirty="0"/>
              <a:t>Mise sous Aspirine en attendant et maintien des CTC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A5E60D2-38D5-4A28-AF7E-64B8601A0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103078"/>
              </p:ext>
            </p:extLst>
          </p:nvPr>
        </p:nvGraphicFramePr>
        <p:xfrm>
          <a:off x="3544957" y="5140250"/>
          <a:ext cx="6480312" cy="154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FA2C1-50E9-4C89-B3E6-381D9379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38247-717F-40F6-B1ED-D0C4DFC8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43372-2810-4B7E-83AB-0B70A2E4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37222-BF7B-4546-AC2B-BA02BB71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Monique R, 70 ans, </a:t>
            </a:r>
            <a:r>
              <a:rPr lang="fr-FR" dirty="0" err="1">
                <a:highlight>
                  <a:srgbClr val="FFFF00"/>
                </a:highlight>
              </a:rPr>
              <a:t>Oct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8B52271-93D3-4875-B48D-4078FFE1D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84814"/>
              </p:ext>
            </p:extLst>
          </p:nvPr>
        </p:nvGraphicFramePr>
        <p:xfrm>
          <a:off x="2346325" y="1643063"/>
          <a:ext cx="9158288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7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A1F79-354A-4A41-88AA-18E56C03C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F74C6C-2ACF-4B35-A0B0-95E5A3C4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6DDEB-58C0-4C8E-9297-D4A70C6D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9F040-62AE-49B6-9779-498AEC32D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Trois Vignettes cliniques 2018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19063"/>
              </p:ext>
            </p:extLst>
          </p:nvPr>
        </p:nvGraphicFramePr>
        <p:xfrm>
          <a:off x="2345634" y="1683027"/>
          <a:ext cx="9541566" cy="44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97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DC70A3-3C98-4A8E-9F7F-2B61CCED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5" t="57009" r="33152" b="21572"/>
          <a:stretch/>
        </p:blipFill>
        <p:spPr>
          <a:xfrm>
            <a:off x="366169" y="246137"/>
            <a:ext cx="6294756" cy="19868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596C23-654D-4508-8570-0F44EFA63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6" t="26041" r="38269" b="68364"/>
          <a:stretch/>
        </p:blipFill>
        <p:spPr>
          <a:xfrm>
            <a:off x="2281564" y="6006738"/>
            <a:ext cx="4882943" cy="605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D9EEBD-84D1-4278-A1AB-C776919D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38" t="14787" r="35109" b="8580"/>
          <a:stretch/>
        </p:blipFill>
        <p:spPr>
          <a:xfrm>
            <a:off x="6983895" y="0"/>
            <a:ext cx="5208105" cy="69358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D9804A-DF31-4F0F-A2E9-630B49F3C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2" t="32551" r="29731" b="19371"/>
          <a:stretch/>
        </p:blipFill>
        <p:spPr>
          <a:xfrm>
            <a:off x="763517" y="2320299"/>
            <a:ext cx="5500059" cy="35991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3C9BFB-5B8E-4D0C-BF60-99B070EC2840}"/>
              </a:ext>
            </a:extLst>
          </p:cNvPr>
          <p:cNvSpPr/>
          <p:nvPr/>
        </p:nvSpPr>
        <p:spPr>
          <a:xfrm>
            <a:off x="1034077" y="3101010"/>
            <a:ext cx="4902897" cy="715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A2E47-965A-4D75-8D88-ABDB249146FC}"/>
              </a:ext>
            </a:extLst>
          </p:cNvPr>
          <p:cNvSpPr/>
          <p:nvPr/>
        </p:nvSpPr>
        <p:spPr>
          <a:xfrm>
            <a:off x="1034076" y="4359964"/>
            <a:ext cx="4902897" cy="967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227" y="23021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Monique R, 70 ans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/>
          <a:srcRect l="39852" t="20405" r="34176" b="22485"/>
          <a:stretch/>
        </p:blipFill>
        <p:spPr>
          <a:xfrm>
            <a:off x="0" y="-1"/>
            <a:ext cx="2623930" cy="32438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769" y="1378634"/>
            <a:ext cx="2228009" cy="16262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5293" t="68943" r="42352" b="875"/>
          <a:stretch/>
        </p:blipFill>
        <p:spPr>
          <a:xfrm>
            <a:off x="759654" y="3334042"/>
            <a:ext cx="1983546" cy="34003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926" y="3489960"/>
            <a:ext cx="2053883" cy="205388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8D312-A837-4CED-B59B-5F03EBA8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130" y="2181062"/>
            <a:ext cx="6405742" cy="2495876"/>
          </a:xfrm>
        </p:spPr>
        <p:txBody>
          <a:bodyPr>
            <a:normAutofit fontScale="70000" lnSpcReduction="20000"/>
          </a:bodyPr>
          <a:lstStyle/>
          <a:p>
            <a:r>
              <a:rPr lang="fr-FR" sz="2400" dirty="0"/>
              <a:t>Surveillance tolérance </a:t>
            </a:r>
            <a:r>
              <a:rPr lang="fr-FR" sz="2400" dirty="0" err="1"/>
              <a:t>ttt</a:t>
            </a:r>
            <a:r>
              <a:rPr lang="fr-FR" sz="2400" dirty="0"/>
              <a:t>? </a:t>
            </a:r>
          </a:p>
          <a:p>
            <a:r>
              <a:rPr lang="fr-FR" sz="2400" dirty="0"/>
              <a:t>Définition </a:t>
            </a:r>
            <a:r>
              <a:rPr lang="fr-FR" sz="2400" dirty="0" err="1"/>
              <a:t>corticodépendance</a:t>
            </a:r>
            <a:r>
              <a:rPr lang="fr-FR" sz="2400" dirty="0"/>
              <a:t> ou </a:t>
            </a:r>
            <a:r>
              <a:rPr lang="fr-FR" sz="2400" dirty="0" err="1"/>
              <a:t>Corticorésistance</a:t>
            </a:r>
            <a:r>
              <a:rPr lang="fr-FR" sz="2400" dirty="0"/>
              <a:t>? </a:t>
            </a:r>
          </a:p>
          <a:p>
            <a:r>
              <a:rPr lang="fr-FR" sz="2400" dirty="0"/>
              <a:t>Complications vasculaires? Quelles modalités de suivi? </a:t>
            </a:r>
          </a:p>
          <a:p>
            <a:r>
              <a:rPr lang="fr-FR" sz="2400" dirty="0"/>
              <a:t>Dernières news: 48h après 1</a:t>
            </a:r>
            <a:r>
              <a:rPr lang="fr-FR" sz="2400" baseline="30000" dirty="0"/>
              <a:t>ère</a:t>
            </a:r>
            <a:r>
              <a:rPr lang="fr-FR" sz="2400" dirty="0"/>
              <a:t> perfusion </a:t>
            </a:r>
            <a:r>
              <a:rPr lang="fr-FR" sz="2400" dirty="0" err="1"/>
              <a:t>Tocilizumab</a:t>
            </a:r>
            <a:r>
              <a:rPr lang="fr-FR" sz="2400" dirty="0"/>
              <a:t>, PNP </a:t>
            </a:r>
            <a:r>
              <a:rPr lang="fr-FR" sz="2400" dirty="0" err="1"/>
              <a:t>Hypoxémiante</a:t>
            </a:r>
            <a:r>
              <a:rPr lang="fr-FR" sz="2400" dirty="0"/>
              <a:t>, Hospitalisation, ATB (</a:t>
            </a:r>
            <a:r>
              <a:rPr lang="fr-FR" sz="2400" dirty="0" err="1"/>
              <a:t>hypogamma</a:t>
            </a:r>
            <a:r>
              <a:rPr lang="fr-FR" sz="2400" dirty="0"/>
              <a:t>, CTC, Immunothérapie…)</a:t>
            </a:r>
          </a:p>
          <a:p>
            <a:r>
              <a:rPr lang="fr-FR" sz="2400" dirty="0"/>
              <a:t>Poursuite </a:t>
            </a:r>
            <a:r>
              <a:rPr lang="fr-FR" sz="2400" dirty="0" err="1"/>
              <a:t>ttt</a:t>
            </a:r>
            <a:r>
              <a:rPr lang="fr-FR" sz="2400" dirty="0"/>
              <a:t>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112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Trois Vignettes cliniques 2018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674372"/>
              </p:ext>
            </p:extLst>
          </p:nvPr>
        </p:nvGraphicFramePr>
        <p:xfrm>
          <a:off x="2345634" y="1683027"/>
          <a:ext cx="9541566" cy="44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48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649D6-5D41-46C7-B971-F23BAABD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Chantal R, 62 ans, juillet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99CD00-8149-4506-B38B-B9849502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DE57574-CD7E-4F04-820C-A41CBCAC7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76006"/>
              </p:ext>
            </p:extLst>
          </p:nvPr>
        </p:nvGraphicFramePr>
        <p:xfrm>
          <a:off x="1537252" y="1775791"/>
          <a:ext cx="9967361" cy="413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6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3BF1F-86AF-4D5D-8A2C-6A67B5BA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C84F2-D1C7-47B9-85BD-0000053DD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9AEC4-DDE4-4000-8CEB-8618FF7A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64A64-0679-4BF6-B761-F738C04F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5B7DE-834A-4A0A-948A-69C362FA7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41A93-E6A9-46EF-9356-75C04DFFD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E335D-009D-462C-A8B1-8180E8E4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Chantal R, 62 ans, Août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C4E3D1A-6241-40CB-BDD4-AFDE6E138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471428"/>
              </p:ext>
            </p:extLst>
          </p:nvPr>
        </p:nvGraphicFramePr>
        <p:xfrm>
          <a:off x="490330" y="1905000"/>
          <a:ext cx="11317357" cy="379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CBAAC4B-276F-4CAE-8DC6-0AB00153C9DA}"/>
              </a:ext>
            </a:extLst>
          </p:cNvPr>
          <p:cNvSpPr txBox="1"/>
          <p:nvPr/>
        </p:nvSpPr>
        <p:spPr>
          <a:xfrm>
            <a:off x="702365" y="5772225"/>
            <a:ext cx="109462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Augmentation CTC après bolus IV après discussion CHU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Vaccinations Pneumocoque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Adressée Pr </a:t>
            </a:r>
            <a:r>
              <a:rPr lang="fr-FR" dirty="0" err="1"/>
              <a:t>Sailler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2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FA2C1-50E9-4C89-B3E6-381D93793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838247-717F-40F6-B1ED-D0C4DFC8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43372-2810-4B7E-83AB-0B70A2E4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9A03C8-5882-4B6C-9BC0-6DEF3F474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F70228-420B-4038-A553-0E25306D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96733-EEDA-44A3-B47A-38627F2D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639B0-78E3-4CAF-918D-C98B0284B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5C935-7959-46C5-B05C-B1DC4B6EF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AD5C1-3367-488C-8C8B-20681267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Chantal R, 62 ans, Septembre 2018</a:t>
            </a:r>
            <a:br>
              <a:rPr lang="fr-FR" dirty="0"/>
            </a:br>
            <a:r>
              <a:rPr lang="fr-FR" dirty="0"/>
              <a:t>Cs Médecine Interne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C8ACDDB-A707-4206-AB30-E26A47B89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52048"/>
              </p:ext>
            </p:extLst>
          </p:nvPr>
        </p:nvGraphicFramePr>
        <p:xfrm>
          <a:off x="2589212" y="19050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4F61A49-5E5A-41A7-B31F-598DE52E4AF5}"/>
              </a:ext>
            </a:extLst>
          </p:cNvPr>
          <p:cNvSpPr txBox="1"/>
          <p:nvPr/>
        </p:nvSpPr>
        <p:spPr>
          <a:xfrm>
            <a:off x="1099930" y="5772225"/>
            <a:ext cx="1074751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Intrication </a:t>
            </a:r>
            <a:r>
              <a:rPr lang="fr-FR" dirty="0" err="1"/>
              <a:t>polychondrite</a:t>
            </a:r>
            <a:r>
              <a:rPr lang="fr-FR" dirty="0"/>
              <a:t>?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Granulomatose avec </a:t>
            </a:r>
            <a:r>
              <a:rPr lang="fr-FR" dirty="0" err="1"/>
              <a:t>polyangéite</a:t>
            </a:r>
            <a:r>
              <a:rPr lang="fr-FR" dirty="0"/>
              <a:t>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/>
              <a:t>En tout cas, remise en question du diagnostic d’artérite à cellules géantes « pure » </a:t>
            </a:r>
          </a:p>
        </p:txBody>
      </p:sp>
    </p:spTree>
    <p:extLst>
      <p:ext uri="{BB962C8B-B14F-4D97-AF65-F5344CB8AC3E}">
        <p14:creationId xmlns:p14="http://schemas.microsoft.com/office/powerpoint/2010/main" val="10718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891D8-33D4-4755-9CE8-E7B69D2C6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19EC97-841A-460C-809F-CF5510030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16DF2-3ABD-4F34-B4FC-44A9F9C80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39B97-364B-44A7-91A1-F4F7E8420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F5BB6-E8B0-448A-8011-AAB6FC15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Chantal R, 62 ans, </a:t>
            </a:r>
            <a:r>
              <a:rPr lang="fr-FR" dirty="0" err="1"/>
              <a:t>Oct-déc</a:t>
            </a:r>
            <a:r>
              <a:rPr lang="fr-FR" dirty="0"/>
              <a:t>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370605E-9E6D-4DBF-829B-9EB16BB1A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00628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492A7-D196-4CF1-83C3-A8978BDB3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3C70D-0367-4F05-9C92-F5F0F3FAB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9CD94-5596-4122-8676-55B467557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00CDE-5124-42F3-8EA1-1549DE16C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227" y="23021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Chantal R, 62 ans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2"/>
          <a:srcRect l="39852" t="20405" r="34176" b="22485"/>
          <a:stretch/>
        </p:blipFill>
        <p:spPr>
          <a:xfrm>
            <a:off x="0" y="-1"/>
            <a:ext cx="2623930" cy="32438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769" y="1378634"/>
            <a:ext cx="2228009" cy="16262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5293" t="68943" r="42352" b="875"/>
          <a:stretch/>
        </p:blipFill>
        <p:spPr>
          <a:xfrm>
            <a:off x="759654" y="3334042"/>
            <a:ext cx="1983546" cy="34003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926" y="3489960"/>
            <a:ext cx="2053883" cy="2053883"/>
          </a:xfrm>
          <a:prstGeom prst="rect">
            <a:avLst/>
          </a:prstGeo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A02F3A9-FBEB-4108-8DE0-DDE9FC6E0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4215" t="35899" r="26879" b="9740"/>
          <a:stretch/>
        </p:blipFill>
        <p:spPr>
          <a:xfrm>
            <a:off x="2968487" y="3079722"/>
            <a:ext cx="6255026" cy="39090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023CC1-A712-4339-960E-CA7F305509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32" t="27814" r="29238" b="61360"/>
          <a:stretch/>
        </p:blipFill>
        <p:spPr>
          <a:xfrm>
            <a:off x="2650794" y="1922110"/>
            <a:ext cx="7130975" cy="10553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3EDDC0-07F4-4931-B737-B7D3754AF437}"/>
              </a:ext>
            </a:extLst>
          </p:cNvPr>
          <p:cNvSpPr txBox="1"/>
          <p:nvPr/>
        </p:nvSpPr>
        <p:spPr>
          <a:xfrm>
            <a:off x="2968487" y="971333"/>
            <a:ext cx="617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Interprétation imagerie des Vx? Echo </a:t>
            </a:r>
            <a:r>
              <a:rPr lang="fr-FR" dirty="0" err="1"/>
              <a:t>A.temporale</a:t>
            </a:r>
            <a:r>
              <a:rPr lang="fr-FR" dirty="0"/>
              <a:t>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PET fixant sur gros vaisseaux: Athérome ou Artérite?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Diagnostic??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24A10-A708-413C-AB44-ECC97A908B41}"/>
              </a:ext>
            </a:extLst>
          </p:cNvPr>
          <p:cNvSpPr/>
          <p:nvPr/>
        </p:nvSpPr>
        <p:spPr>
          <a:xfrm>
            <a:off x="3260035" y="3776870"/>
            <a:ext cx="5963478" cy="702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Trois Vignettes cliniques 2018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099291"/>
              </p:ext>
            </p:extLst>
          </p:nvPr>
        </p:nvGraphicFramePr>
        <p:xfrm>
          <a:off x="2345634" y="1683027"/>
          <a:ext cx="9541566" cy="44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41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B94D1-2A60-4C98-B205-876B6E28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AB0B269-BFB3-4CE9-8E04-4AB0AB45E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44467"/>
              </p:ext>
            </p:extLst>
          </p:nvPr>
        </p:nvGraphicFramePr>
        <p:xfrm>
          <a:off x="1537252" y="1775791"/>
          <a:ext cx="9967361" cy="413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4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3BF1F-86AF-4D5D-8A2C-6A67B5BA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C84F2-D1C7-47B9-85BD-0000053DD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9AEC4-DDE4-4000-8CEB-8618FF7A5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A64A64-0679-4BF6-B761-F738C04F4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5B7DE-834A-4A0A-948A-69C362FA7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41A93-E6A9-46EF-9356-75C04DFFD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A52C4-EBF9-441B-B8A5-41E45E19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6FE030-64FC-49EB-8EC5-AE25116C7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7153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70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9DA5A-2267-4A5E-8D85-D5EF2CC9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D6F09A-D02E-4D61-980F-EF9EAF95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Vu en périphérie, sorti contre avis </a:t>
            </a:r>
          </a:p>
          <a:p>
            <a:r>
              <a:rPr lang="fr-FR" dirty="0"/>
              <a:t>15 mai en </a:t>
            </a:r>
            <a:r>
              <a:rPr lang="fr-FR" dirty="0" err="1"/>
              <a:t>cs</a:t>
            </a:r>
            <a:r>
              <a:rPr lang="fr-FR" dirty="0"/>
              <a:t> avec </a:t>
            </a:r>
          </a:p>
          <a:p>
            <a:pPr lvl="1"/>
            <a:r>
              <a:rPr lang="fr-FR" dirty="0"/>
              <a:t>Artères temporales bien pulsatiles</a:t>
            </a:r>
          </a:p>
          <a:p>
            <a:pPr lvl="1"/>
            <a:r>
              <a:rPr lang="fr-FR" dirty="0" err="1"/>
              <a:t>Subictère</a:t>
            </a:r>
            <a:r>
              <a:rPr lang="fr-FR" dirty="0"/>
              <a:t> conjonctival</a:t>
            </a:r>
          </a:p>
          <a:p>
            <a:pPr lvl="1"/>
            <a:r>
              <a:rPr lang="fr-FR" dirty="0"/>
              <a:t>RAS par ailleurs </a:t>
            </a:r>
          </a:p>
          <a:p>
            <a:r>
              <a:rPr lang="fr-FR" dirty="0"/>
              <a:t>Patient alors sous SALAZOPIRINE et PREDNISONE 5mg au long cours </a:t>
            </a:r>
          </a:p>
        </p:txBody>
      </p:sp>
    </p:spTree>
    <p:extLst>
      <p:ext uri="{BB962C8B-B14F-4D97-AF65-F5344CB8AC3E}">
        <p14:creationId xmlns:p14="http://schemas.microsoft.com/office/powerpoint/2010/main" val="7677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57B2-94B4-4FE3-962D-74F476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CD286F2-AA92-4504-83B1-BC439BE0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98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A70C16-D706-4B85-B697-6B58AA42829D}"/>
              </a:ext>
            </a:extLst>
          </p:cNvPr>
          <p:cNvCxnSpPr/>
          <p:nvPr/>
        </p:nvCxnSpPr>
        <p:spPr>
          <a:xfrm flipV="1">
            <a:off x="7686260" y="2584174"/>
            <a:ext cx="304800" cy="7255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0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08CF1-B16A-48B9-9735-C1BEA700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412D6-D830-4076-A1B4-39E01E4F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AA7FC-B834-4FCA-8EAD-2C4E0C79B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259CC-2DA5-4319-9459-805031F1D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57B2-94B4-4FE3-962D-74F476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CD286F2-AA92-4504-83B1-BC439BE0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45198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A70C16-D706-4B85-B697-6B58AA42829D}"/>
              </a:ext>
            </a:extLst>
          </p:cNvPr>
          <p:cNvCxnSpPr/>
          <p:nvPr/>
        </p:nvCxnSpPr>
        <p:spPr>
          <a:xfrm flipV="1">
            <a:off x="7686260" y="2584174"/>
            <a:ext cx="304800" cy="7255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C83DCA-DEB1-413D-B969-C3AB51740CB5}"/>
              </a:ext>
            </a:extLst>
          </p:cNvPr>
          <p:cNvGrpSpPr/>
          <p:nvPr/>
        </p:nvGrpSpPr>
        <p:grpSpPr>
          <a:xfrm>
            <a:off x="461551" y="4359966"/>
            <a:ext cx="2533439" cy="1379606"/>
            <a:chOff x="1408920" y="2034304"/>
            <a:chExt cx="2903599" cy="174215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4CD313-9259-4EF1-BE80-167728A62C11}"/>
                </a:ext>
              </a:extLst>
            </p:cNvPr>
            <p:cNvSpPr/>
            <p:nvPr/>
          </p:nvSpPr>
          <p:spPr>
            <a:xfrm>
              <a:off x="1408920" y="2034304"/>
              <a:ext cx="2903599" cy="1742159"/>
            </a:xfrm>
            <a:prstGeom prst="rect">
              <a:avLst/>
            </a:prstGeom>
            <a:solidFill>
              <a:srgbClr val="FFC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1433262"/>
                <a:satOff val="-15489"/>
                <a:lumOff val="-49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65EE18-7224-4153-9D01-3CB7031D5500}"/>
                </a:ext>
              </a:extLst>
            </p:cNvPr>
            <p:cNvSpPr txBox="1"/>
            <p:nvPr/>
          </p:nvSpPr>
          <p:spPr>
            <a:xfrm>
              <a:off x="1408920" y="2034304"/>
              <a:ext cx="2903599" cy="17421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</a:rPr>
                <a:t>Contrôle bio</a:t>
              </a:r>
            </a:p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solidFill>
                    <a:schemeClr val="tx1"/>
                  </a:solidFill>
                </a:rPr>
                <a:t>J’envisage IRM FP si nég</a:t>
              </a:r>
            </a:p>
          </p:txBody>
        </p:sp>
      </p:grp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482C527-B41F-4596-801C-CA6564F44E62}"/>
              </a:ext>
            </a:extLst>
          </p:cNvPr>
          <p:cNvSpPr/>
          <p:nvPr/>
        </p:nvSpPr>
        <p:spPr>
          <a:xfrm rot="10800000">
            <a:off x="3154017" y="4962942"/>
            <a:ext cx="622852" cy="2153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4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57B2-94B4-4FE3-962D-74F476A4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Alfred P, 74 ans, mai 2018, </a:t>
            </a:r>
            <a:br>
              <a:rPr lang="fr-FR" dirty="0"/>
            </a:br>
            <a:r>
              <a:rPr lang="fr-FR" dirty="0"/>
              <a:t>J</a:t>
            </a:r>
            <a:r>
              <a:rPr lang="fr-FR" dirty="0">
                <a:highlight>
                  <a:srgbClr val="FFFF00"/>
                </a:highlight>
              </a:rPr>
              <a:t>+10 </a:t>
            </a:r>
            <a:r>
              <a:rPr lang="fr-FR" dirty="0"/>
              <a:t>CTC 0.7mg/kg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CD286F2-AA92-4504-83B1-BC439BE0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683028"/>
              </p:ext>
            </p:extLst>
          </p:nvPr>
        </p:nvGraphicFramePr>
        <p:xfrm>
          <a:off x="3419060" y="2001078"/>
          <a:ext cx="7714491" cy="364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4D81829-E613-4A82-BEEA-EBEF32314FE1}"/>
              </a:ext>
            </a:extLst>
          </p:cNvPr>
          <p:cNvSpPr txBox="1"/>
          <p:nvPr/>
        </p:nvSpPr>
        <p:spPr>
          <a:xfrm>
            <a:off x="2238229" y="5772225"/>
            <a:ext cx="962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Recherche de décrément à la </a:t>
            </a:r>
            <a:r>
              <a:rPr lang="fr-FR" dirty="0" err="1"/>
              <a:t>cs</a:t>
            </a:r>
            <a:r>
              <a:rPr lang="fr-FR" dirty="0"/>
              <a:t>: </a:t>
            </a:r>
            <a:r>
              <a:rPr lang="fr-FR" dirty="0" err="1"/>
              <a:t>neg</a:t>
            </a:r>
            <a:endParaRPr lang="fr-FR" dirty="0"/>
          </a:p>
          <a:p>
            <a:pPr algn="ctr"/>
            <a:r>
              <a:rPr lang="fr-FR" dirty="0"/>
              <a:t>AC anti R </a:t>
            </a:r>
            <a:r>
              <a:rPr lang="fr-FR" dirty="0" err="1"/>
              <a:t>acéthylcholine</a:t>
            </a:r>
            <a:r>
              <a:rPr lang="fr-FR" dirty="0"/>
              <a:t> </a:t>
            </a:r>
            <a:r>
              <a:rPr lang="fr-FR" dirty="0" err="1"/>
              <a:t>neg</a:t>
            </a:r>
            <a:r>
              <a:rPr lang="fr-FR" dirty="0"/>
              <a:t> ( demandés à la </a:t>
            </a:r>
            <a:r>
              <a:rPr lang="fr-FR" dirty="0" err="1"/>
              <a:t>cs</a:t>
            </a:r>
            <a:r>
              <a:rPr lang="fr-FR" dirty="0"/>
              <a:t> précédente)</a:t>
            </a:r>
          </a:p>
          <a:p>
            <a:pPr algn="ctr"/>
            <a:r>
              <a:rPr lang="fr-FR" dirty="0"/>
              <a:t>Cs pneumo /cardio et TAP en Urgence RAS </a:t>
            </a:r>
          </a:p>
        </p:txBody>
      </p:sp>
    </p:spTree>
    <p:extLst>
      <p:ext uri="{BB962C8B-B14F-4D97-AF65-F5344CB8AC3E}">
        <p14:creationId xmlns:p14="http://schemas.microsoft.com/office/powerpoint/2010/main" val="2973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08CF1-B16A-48B9-9735-C1BEA700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412D6-D830-4076-A1B4-39E01E4F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AA7FC-B834-4FCA-8EAD-2C4E0C79B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C37C05-B8D3-4A20-A3FA-F3F4129E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12936</TotalTime>
  <Words>958</Words>
  <Application>Microsoft Office PowerPoint</Application>
  <PresentationFormat>Grand écran</PresentationFormat>
  <Paragraphs>207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Bodoni MT Condensed</vt:lpstr>
      <vt:lpstr>Calibri</vt:lpstr>
      <vt:lpstr>Century Gothic</vt:lpstr>
      <vt:lpstr>Wingdings</vt:lpstr>
      <vt:lpstr>Wingdings 3</vt:lpstr>
      <vt:lpstr>Brin</vt:lpstr>
      <vt:lpstr> HORTON or not HORTON</vt:lpstr>
      <vt:lpstr>Trois Vignettes cliniques 2018</vt:lpstr>
      <vt:lpstr>Trois Vignettes cliniques 2018</vt:lpstr>
      <vt:lpstr>Alfred P, 74 ans, mai 2018</vt:lpstr>
      <vt:lpstr>Alfred P, 74 ans, mai 2018</vt:lpstr>
      <vt:lpstr>Alfred P, 74 ans, mai 2018</vt:lpstr>
      <vt:lpstr>Alfred P, 74 ans, mai 2018</vt:lpstr>
      <vt:lpstr>Alfred P, 74 ans, mai 2018</vt:lpstr>
      <vt:lpstr>Alfred P, 74 ans, mai 2018,  J+10 CTC 0.7mg/kg</vt:lpstr>
      <vt:lpstr>Alfred P, 74 ans, mai 2018,  J+15 CTC 0.7mg/kg</vt:lpstr>
      <vt:lpstr>Alfred P, 74 ans, Août 2018,  </vt:lpstr>
      <vt:lpstr>Alfred P, 74 ans</vt:lpstr>
      <vt:lpstr>Présentation PowerPoint</vt:lpstr>
      <vt:lpstr>Trois Vignettes cliniques 2018</vt:lpstr>
      <vt:lpstr>Monique R, 70 ans, Juin 2018</vt:lpstr>
      <vt:lpstr>Monique R, 70 ans, 29 Juin 2018</vt:lpstr>
      <vt:lpstr>Monique R, 70 ans, 12 juillet 2018</vt:lpstr>
      <vt:lpstr>Monique R, 70 ans, Oct 2018</vt:lpstr>
      <vt:lpstr>Monique R, 70 ans, Oct 2018</vt:lpstr>
      <vt:lpstr>Présentation PowerPoint</vt:lpstr>
      <vt:lpstr>Monique R, 70 ans</vt:lpstr>
      <vt:lpstr>Trois Vignettes cliniques 2018</vt:lpstr>
      <vt:lpstr>Chantal R, 62 ans, juillet 2018</vt:lpstr>
      <vt:lpstr>Chantal R, 62 ans, Août 2018</vt:lpstr>
      <vt:lpstr>Chantal R, 62 ans, Septembre 2018 Cs Médecine Interne</vt:lpstr>
      <vt:lpstr>Chantal R, 62 ans, Oct-déc 2018</vt:lpstr>
      <vt:lpstr>Chantal R, 62 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 or not γ</dc:title>
  <dc:creator>DELPHINE PEAUREAUX</dc:creator>
  <cp:lastModifiedBy>DELPHINE PEAUREAUX</cp:lastModifiedBy>
  <cp:revision>38</cp:revision>
  <dcterms:created xsi:type="dcterms:W3CDTF">2017-06-01T20:14:32Z</dcterms:created>
  <dcterms:modified xsi:type="dcterms:W3CDTF">2019-03-13T23:26:23Z</dcterms:modified>
</cp:coreProperties>
</file>